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88" r:id="rId3"/>
    <p:sldId id="258" r:id="rId4"/>
    <p:sldId id="259" r:id="rId5"/>
    <p:sldId id="261" r:id="rId6"/>
    <p:sldId id="290" r:id="rId7"/>
    <p:sldId id="300" r:id="rId8"/>
    <p:sldId id="292" r:id="rId9"/>
    <p:sldId id="264" r:id="rId10"/>
    <p:sldId id="311" r:id="rId11"/>
    <p:sldId id="293" r:id="rId12"/>
    <p:sldId id="306" r:id="rId13"/>
    <p:sldId id="267" r:id="rId14"/>
    <p:sldId id="270" r:id="rId15"/>
    <p:sldId id="286" r:id="rId16"/>
  </p:sldIdLst>
  <p:sldSz cx="18288000" cy="10287000"/>
  <p:notesSz cx="6858000" cy="9144000"/>
  <p:embeddedFontLs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Nunito Bold" charset="0"/>
      <p:regular r:id="rId22"/>
      <p:bold r:id="rId23"/>
    </p:embeddedFont>
    <p:embeddedFont>
      <p:font typeface="Nunito Bold Italics" panose="020B0604020202020204" charset="0"/>
      <p:regular r:id="rId24"/>
      <p:bold r:id="rId25"/>
      <p:italic r:id="rId26"/>
      <p:boldItalic r:id="rId27"/>
    </p:embeddedFont>
    <p:embeddedFont>
      <p:font typeface="Nunito Sans Bold" panose="020B0604020202020204" charset="0"/>
      <p:regular r:id="rId28"/>
      <p:bold r:id="rId29"/>
    </p:embeddedFont>
    <p:embeddedFont>
      <p:font typeface="Poppins Medium" panose="00000600000000000000" pitchFamily="2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6FB0D-2599-4F4D-B8E9-A479B565CD08}" v="747" dt="2024-08-01T10:08:02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73" autoAdjust="0"/>
    <p:restoredTop sz="94635" autoAdjust="0"/>
  </p:normalViewPr>
  <p:slideViewPr>
    <p:cSldViewPr>
      <p:cViewPr varScale="1">
        <p:scale>
          <a:sx n="38" d="100"/>
          <a:sy n="38" d="100"/>
        </p:scale>
        <p:origin x="1116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Viet Thien 20233656" userId="818eefe6-aa1d-44b1-9127-22d4522d44dc" providerId="ADAL" clId="{02F6FB0D-2599-4F4D-B8E9-A479B565CD08}"/>
    <pc:docChg chg="undo custSel addSld delSld modSld sldOrd">
      <pc:chgData name="Vu Viet Thien 20233656" userId="818eefe6-aa1d-44b1-9127-22d4522d44dc" providerId="ADAL" clId="{02F6FB0D-2599-4F4D-B8E9-A479B565CD08}" dt="2024-08-01T10:09:15.961" v="2735" actId="20577"/>
      <pc:docMkLst>
        <pc:docMk/>
      </pc:docMkLst>
      <pc:sldChg chg="addSp delSp modSp mod ord">
        <pc:chgData name="Vu Viet Thien 20233656" userId="818eefe6-aa1d-44b1-9127-22d4522d44dc" providerId="ADAL" clId="{02F6FB0D-2599-4F4D-B8E9-A479B565CD08}" dt="2024-08-01T10:09:15.961" v="2735" actId="20577"/>
        <pc:sldMkLst>
          <pc:docMk/>
          <pc:sldMk cId="0" sldId="256"/>
        </pc:sldMkLst>
        <pc:spChg chg="mod">
          <ac:chgData name="Vu Viet Thien 20233656" userId="818eefe6-aa1d-44b1-9127-22d4522d44dc" providerId="ADAL" clId="{02F6FB0D-2599-4F4D-B8E9-A479B565CD08}" dt="2024-08-01T09:09:58.743" v="1193" actId="1076"/>
          <ac:spMkLst>
            <pc:docMk/>
            <pc:sldMk cId="0" sldId="256"/>
            <ac:spMk id="19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10:09:15.961" v="2735" actId="20577"/>
          <ac:spMkLst>
            <pc:docMk/>
            <pc:sldMk cId="0" sldId="256"/>
            <ac:spMk id="20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7:23:55.499" v="1171" actId="20577"/>
          <ac:spMkLst>
            <pc:docMk/>
            <pc:sldMk cId="0" sldId="256"/>
            <ac:spMk id="21" creationId="{00000000-0000-0000-0000-000000000000}"/>
          </ac:spMkLst>
        </pc:spChg>
        <pc:spChg chg="del mod">
          <ac:chgData name="Vu Viet Thien 20233656" userId="818eefe6-aa1d-44b1-9127-22d4522d44dc" providerId="ADAL" clId="{02F6FB0D-2599-4F4D-B8E9-A479B565CD08}" dt="2024-07-31T04:23:38.503" v="149"/>
          <ac:spMkLst>
            <pc:docMk/>
            <pc:sldMk cId="0" sldId="256"/>
            <ac:spMk id="22" creationId="{00000000-0000-0000-0000-000000000000}"/>
          </ac:spMkLst>
        </pc:spChg>
        <pc:picChg chg="add mod">
          <ac:chgData name="Vu Viet Thien 20233656" userId="818eefe6-aa1d-44b1-9127-22d4522d44dc" providerId="ADAL" clId="{02F6FB0D-2599-4F4D-B8E9-A479B565CD08}" dt="2024-08-01T09:10:01.881" v="1194" actId="14100"/>
          <ac:picMkLst>
            <pc:docMk/>
            <pc:sldMk cId="0" sldId="256"/>
            <ac:picMk id="1026" creationId="{51563F59-ADEC-3DE0-B114-43829479E1A5}"/>
          </ac:picMkLst>
        </pc:picChg>
      </pc:sldChg>
      <pc:sldChg chg="modSp mod">
        <pc:chgData name="Vu Viet Thien 20233656" userId="818eefe6-aa1d-44b1-9127-22d4522d44dc" providerId="ADAL" clId="{02F6FB0D-2599-4F4D-B8E9-A479B565CD08}" dt="2024-08-01T09:13:35.517" v="1262" actId="207"/>
        <pc:sldMkLst>
          <pc:docMk/>
          <pc:sldMk cId="0" sldId="258"/>
        </pc:sldMkLst>
        <pc:spChg chg="mod">
          <ac:chgData name="Vu Viet Thien 20233656" userId="818eefe6-aa1d-44b1-9127-22d4522d44dc" providerId="ADAL" clId="{02F6FB0D-2599-4F4D-B8E9-A479B565CD08}" dt="2024-08-01T09:13:35.517" v="1262" actId="207"/>
          <ac:spMkLst>
            <pc:docMk/>
            <pc:sldMk cId="0" sldId="258"/>
            <ac:spMk id="17" creationId="{00000000-0000-0000-0000-000000000000}"/>
          </ac:spMkLst>
        </pc:spChg>
      </pc:sldChg>
      <pc:sldChg chg="addSp delSp modSp mod delAnim modAnim">
        <pc:chgData name="Vu Viet Thien 20233656" userId="818eefe6-aa1d-44b1-9127-22d4522d44dc" providerId="ADAL" clId="{02F6FB0D-2599-4F4D-B8E9-A479B565CD08}" dt="2024-08-01T10:04:23.864" v="2708" actId="1076"/>
        <pc:sldMkLst>
          <pc:docMk/>
          <pc:sldMk cId="0" sldId="259"/>
        </pc:sldMkLst>
        <pc:spChg chg="mod">
          <ac:chgData name="Vu Viet Thien 20233656" userId="818eefe6-aa1d-44b1-9127-22d4522d44dc" providerId="ADAL" clId="{02F6FB0D-2599-4F4D-B8E9-A479B565CD08}" dt="2024-07-31T04:30:05.233" v="301" actId="113"/>
          <ac:spMkLst>
            <pc:docMk/>
            <pc:sldMk cId="0" sldId="259"/>
            <ac:spMk id="11" creationId="{00000000-0000-0000-0000-000000000000}"/>
          </ac:spMkLst>
        </pc:spChg>
        <pc:grpChg chg="mod">
          <ac:chgData name="Vu Viet Thien 20233656" userId="818eefe6-aa1d-44b1-9127-22d4522d44dc" providerId="ADAL" clId="{02F6FB0D-2599-4F4D-B8E9-A479B565CD08}" dt="2024-07-31T04:29:49.293" v="289" actId="1076"/>
          <ac:grpSpMkLst>
            <pc:docMk/>
            <pc:sldMk cId="0" sldId="259"/>
            <ac:grpSpMk id="9" creationId="{00000000-0000-0000-0000-000000000000}"/>
          </ac:grpSpMkLst>
        </pc:grpChg>
        <pc:picChg chg="add del mod">
          <ac:chgData name="Vu Viet Thien 20233656" userId="818eefe6-aa1d-44b1-9127-22d4522d44dc" providerId="ADAL" clId="{02F6FB0D-2599-4F4D-B8E9-A479B565CD08}" dt="2024-08-01T09:13:39.433" v="1263" actId="21"/>
          <ac:picMkLst>
            <pc:docMk/>
            <pc:sldMk cId="0" sldId="259"/>
            <ac:picMk id="7" creationId="{30762965-93E6-00AE-5620-0AC037B64E9B}"/>
          </ac:picMkLst>
        </pc:picChg>
        <pc:picChg chg="add mod">
          <ac:chgData name="Vu Viet Thien 20233656" userId="818eefe6-aa1d-44b1-9127-22d4522d44dc" providerId="ADAL" clId="{02F6FB0D-2599-4F4D-B8E9-A479B565CD08}" dt="2024-08-01T10:04:23.864" v="2708" actId="1076"/>
          <ac:picMkLst>
            <pc:docMk/>
            <pc:sldMk cId="0" sldId="259"/>
            <ac:picMk id="12" creationId="{1617F6D1-6431-519A-C0A0-838EA978F1C2}"/>
          </ac:picMkLst>
        </pc:picChg>
        <pc:picChg chg="add del mod">
          <ac:chgData name="Vu Viet Thien 20233656" userId="818eefe6-aa1d-44b1-9127-22d4522d44dc" providerId="ADAL" clId="{02F6FB0D-2599-4F4D-B8E9-A479B565CD08}" dt="2024-07-31T04:32:12.222" v="330" actId="21"/>
          <ac:picMkLst>
            <pc:docMk/>
            <pc:sldMk cId="0" sldId="259"/>
            <ac:picMk id="12" creationId="{70384870-8B02-B1B2-B213-4B2D6E222170}"/>
          </ac:picMkLst>
        </pc:picChg>
        <pc:picChg chg="add mod">
          <ac:chgData name="Vu Viet Thien 20233656" userId="818eefe6-aa1d-44b1-9127-22d4522d44dc" providerId="ADAL" clId="{02F6FB0D-2599-4F4D-B8E9-A479B565CD08}" dt="2024-08-01T10:04:20.708" v="2707" actId="1076"/>
          <ac:picMkLst>
            <pc:docMk/>
            <pc:sldMk cId="0" sldId="259"/>
            <ac:picMk id="14" creationId="{DC8D2C04-A14F-CCA4-64F3-05D49B11603B}"/>
          </ac:picMkLst>
        </pc:picChg>
        <pc:picChg chg="del">
          <ac:chgData name="Vu Viet Thien 20233656" userId="818eefe6-aa1d-44b1-9127-22d4522d44dc" providerId="ADAL" clId="{02F6FB0D-2599-4F4D-B8E9-A479B565CD08}" dt="2024-07-31T04:30:35.824" v="311" actId="21"/>
          <ac:picMkLst>
            <pc:docMk/>
            <pc:sldMk cId="0" sldId="259"/>
            <ac:picMk id="14" creationId="{E57044A5-09C2-8D5E-AD42-64D539C01670}"/>
          </ac:picMkLst>
        </pc:picChg>
        <pc:picChg chg="add del mod">
          <ac:chgData name="Vu Viet Thien 20233656" userId="818eefe6-aa1d-44b1-9127-22d4522d44dc" providerId="ADAL" clId="{02F6FB0D-2599-4F4D-B8E9-A479B565CD08}" dt="2024-08-01T10:04:17.857" v="2706" actId="21"/>
          <ac:picMkLst>
            <pc:docMk/>
            <pc:sldMk cId="0" sldId="259"/>
            <ac:picMk id="15" creationId="{18ADAB96-0BDB-9029-DDBA-D75F3C791D0D}"/>
          </ac:picMkLst>
        </pc:picChg>
        <pc:picChg chg="del">
          <ac:chgData name="Vu Viet Thien 20233656" userId="818eefe6-aa1d-44b1-9127-22d4522d44dc" providerId="ADAL" clId="{02F6FB0D-2599-4F4D-B8E9-A479B565CD08}" dt="2024-07-31T04:30:38.329" v="312" actId="21"/>
          <ac:picMkLst>
            <pc:docMk/>
            <pc:sldMk cId="0" sldId="259"/>
            <ac:picMk id="15" creationId="{D5040879-2919-A9FB-AD51-ECEB63E9682C}"/>
          </ac:picMkLst>
        </pc:picChg>
        <pc:picChg chg="add del mod">
          <ac:chgData name="Vu Viet Thien 20233656" userId="818eefe6-aa1d-44b1-9127-22d4522d44dc" providerId="ADAL" clId="{02F6FB0D-2599-4F4D-B8E9-A479B565CD08}" dt="2024-08-01T09:13:59.852" v="1271" actId="21"/>
          <ac:picMkLst>
            <pc:docMk/>
            <pc:sldMk cId="0" sldId="259"/>
            <ac:picMk id="16" creationId="{6FD13EF1-A1B5-40AA-3BF4-0232DA4BB1B5}"/>
          </ac:picMkLst>
        </pc:picChg>
        <pc:picChg chg="add del mod">
          <ac:chgData name="Vu Viet Thien 20233656" userId="818eefe6-aa1d-44b1-9127-22d4522d44dc" providerId="ADAL" clId="{02F6FB0D-2599-4F4D-B8E9-A479B565CD08}" dt="2024-08-01T09:13:57.876" v="1270" actId="21"/>
          <ac:picMkLst>
            <pc:docMk/>
            <pc:sldMk cId="0" sldId="259"/>
            <ac:picMk id="17" creationId="{1A89A5B1-D7EA-98DB-8527-EEB7CFD66E28}"/>
          </ac:picMkLst>
        </pc:picChg>
        <pc:picChg chg="del">
          <ac:chgData name="Vu Viet Thien 20233656" userId="818eefe6-aa1d-44b1-9127-22d4522d44dc" providerId="ADAL" clId="{02F6FB0D-2599-4F4D-B8E9-A479B565CD08}" dt="2024-07-31T04:30:11.410" v="302" actId="21"/>
          <ac:picMkLst>
            <pc:docMk/>
            <pc:sldMk cId="0" sldId="259"/>
            <ac:picMk id="1026" creationId="{891DE13A-DFA4-2BE9-6F09-449D36D7EFEC}"/>
          </ac:picMkLst>
        </pc:picChg>
        <pc:picChg chg="add mod">
          <ac:chgData name="Vu Viet Thien 20233656" userId="818eefe6-aa1d-44b1-9127-22d4522d44dc" providerId="ADAL" clId="{02F6FB0D-2599-4F4D-B8E9-A479B565CD08}" dt="2024-08-01T09:14:27.809" v="1277" actId="1076"/>
          <ac:picMkLst>
            <pc:docMk/>
            <pc:sldMk cId="0" sldId="259"/>
            <ac:picMk id="2050" creationId="{7B735FF5-A69B-AB29-573D-5F0904934FCD}"/>
          </ac:picMkLst>
        </pc:picChg>
      </pc:sldChg>
      <pc:sldChg chg="addSp delSp modSp mod delAnim modAnim">
        <pc:chgData name="Vu Viet Thien 20233656" userId="818eefe6-aa1d-44b1-9127-22d4522d44dc" providerId="ADAL" clId="{02F6FB0D-2599-4F4D-B8E9-A479B565CD08}" dt="2024-08-01T09:17:58.518" v="1321" actId="1076"/>
        <pc:sldMkLst>
          <pc:docMk/>
          <pc:sldMk cId="0" sldId="261"/>
        </pc:sldMkLst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9" creationId="{00000000-0000-0000-0000-000000000000}"/>
          </ac:spMkLst>
        </pc:spChg>
        <pc:spChg chg="add mod">
          <ac:chgData name="Vu Viet Thien 20233656" userId="818eefe6-aa1d-44b1-9127-22d4522d44dc" providerId="ADAL" clId="{02F6FB0D-2599-4F4D-B8E9-A479B565CD08}" dt="2024-07-31T04:33:20.731" v="344" actId="1076"/>
          <ac:spMkLst>
            <pc:docMk/>
            <pc:sldMk cId="0" sldId="261"/>
            <ac:spMk id="11" creationId="{986351F5-923F-070F-75F8-DC8C600A7E71}"/>
          </ac:spMkLst>
        </pc:spChg>
        <pc:spChg chg="add mod">
          <ac:chgData name="Vu Viet Thien 20233656" userId="818eefe6-aa1d-44b1-9127-22d4522d44dc" providerId="ADAL" clId="{02F6FB0D-2599-4F4D-B8E9-A479B565CD08}" dt="2024-07-31T04:35:48.532" v="364" actId="167"/>
          <ac:spMkLst>
            <pc:docMk/>
            <pc:sldMk cId="0" sldId="261"/>
            <ac:spMk id="13" creationId="{D17AC61C-1BC9-6AE6-786D-381AB9AC8D93}"/>
          </ac:spMkLst>
        </pc:spChg>
        <pc:spChg chg="add mod">
          <ac:chgData name="Vu Viet Thien 20233656" userId="818eefe6-aa1d-44b1-9127-22d4522d44dc" providerId="ADAL" clId="{02F6FB0D-2599-4F4D-B8E9-A479B565CD08}" dt="2024-08-01T09:16:28.781" v="1299" actId="1076"/>
          <ac:spMkLst>
            <pc:docMk/>
            <pc:sldMk cId="0" sldId="261"/>
            <ac:spMk id="15" creationId="{E9849CE9-2778-8AC9-4DC5-A520D457AF04}"/>
          </ac:spMkLst>
        </pc:spChg>
        <pc:spChg chg="add mod">
          <ac:chgData name="Vu Viet Thien 20233656" userId="818eefe6-aa1d-44b1-9127-22d4522d44dc" providerId="ADAL" clId="{02F6FB0D-2599-4F4D-B8E9-A479B565CD08}" dt="2024-08-01T09:17:44.160" v="1318" actId="1076"/>
          <ac:spMkLst>
            <pc:docMk/>
            <pc:sldMk cId="0" sldId="261"/>
            <ac:spMk id="16" creationId="{E80B8F7D-9A1C-4B0F-B187-25FC3DA69971}"/>
          </ac:spMkLst>
        </pc:spChg>
        <pc:spChg chg="mod">
          <ac:chgData name="Vu Viet Thien 20233656" userId="818eefe6-aa1d-44b1-9127-22d4522d44dc" providerId="ADAL" clId="{02F6FB0D-2599-4F4D-B8E9-A479B565CD08}" dt="2024-07-31T04:34:23.490" v="355" actId="1076"/>
          <ac:spMkLst>
            <pc:docMk/>
            <pc:sldMk cId="0" sldId="261"/>
            <ac:spMk id="22" creationId="{EA2555E5-31A0-320A-158A-61C400BF6AA4}"/>
          </ac:spMkLst>
        </pc:spChg>
        <pc:spChg chg="mod">
          <ac:chgData name="Vu Viet Thien 20233656" userId="818eefe6-aa1d-44b1-9127-22d4522d44dc" providerId="ADAL" clId="{02F6FB0D-2599-4F4D-B8E9-A479B565CD08}" dt="2024-08-01T09:17:14.725" v="1311" actId="1076"/>
          <ac:spMkLst>
            <pc:docMk/>
            <pc:sldMk cId="0" sldId="261"/>
            <ac:spMk id="41" creationId="{E4179ADD-8D56-CAA6-B57D-41AE467CF172}"/>
          </ac:spMkLst>
        </pc:spChg>
        <pc:spChg chg="mod">
          <ac:chgData name="Vu Viet Thien 20233656" userId="818eefe6-aa1d-44b1-9127-22d4522d44dc" providerId="ADAL" clId="{02F6FB0D-2599-4F4D-B8E9-A479B565CD08}" dt="2024-08-01T09:17:19.992" v="1313" actId="1076"/>
          <ac:spMkLst>
            <pc:docMk/>
            <pc:sldMk cId="0" sldId="261"/>
            <ac:spMk id="43" creationId="{D070A06C-E65E-4AF5-E7CB-EF6DFCA35F90}"/>
          </ac:spMkLst>
        </pc:spChg>
        <pc:spChg chg="mod">
          <ac:chgData name="Vu Viet Thien 20233656" userId="818eefe6-aa1d-44b1-9127-22d4522d44dc" providerId="ADAL" clId="{02F6FB0D-2599-4F4D-B8E9-A479B565CD08}" dt="2024-08-01T09:17:24.397" v="1314" actId="1076"/>
          <ac:spMkLst>
            <pc:docMk/>
            <pc:sldMk cId="0" sldId="261"/>
            <ac:spMk id="44" creationId="{64646325-6D4F-A15F-03E3-A2B0BB74448D}"/>
          </ac:spMkLst>
        </pc:spChg>
        <pc:spChg chg="mod">
          <ac:chgData name="Vu Viet Thien 20233656" userId="818eefe6-aa1d-44b1-9127-22d4522d44dc" providerId="ADAL" clId="{02F6FB0D-2599-4F4D-B8E9-A479B565CD08}" dt="2024-08-01T09:17:27.919" v="1315" actId="1076"/>
          <ac:spMkLst>
            <pc:docMk/>
            <pc:sldMk cId="0" sldId="261"/>
            <ac:spMk id="45" creationId="{2F2FFA3B-D40D-C3FA-638C-981B999C63B4}"/>
          </ac:spMkLst>
        </pc:spChg>
        <pc:spChg chg="mod">
          <ac:chgData name="Vu Viet Thien 20233656" userId="818eefe6-aa1d-44b1-9127-22d4522d44dc" providerId="ADAL" clId="{02F6FB0D-2599-4F4D-B8E9-A479B565CD08}" dt="2024-08-01T09:17:34.160" v="1316" actId="1076"/>
          <ac:spMkLst>
            <pc:docMk/>
            <pc:sldMk cId="0" sldId="261"/>
            <ac:spMk id="46" creationId="{F86A93DA-864C-0633-4637-97D9F6B462F5}"/>
          </ac:spMkLst>
        </pc:spChg>
        <pc:spChg chg="del mod">
          <ac:chgData name="Vu Viet Thien 20233656" userId="818eefe6-aa1d-44b1-9127-22d4522d44dc" providerId="ADAL" clId="{02F6FB0D-2599-4F4D-B8E9-A479B565CD08}" dt="2024-07-31T04:36:45.420" v="373" actId="21"/>
          <ac:spMkLst>
            <pc:docMk/>
            <pc:sldMk cId="0" sldId="261"/>
            <ac:spMk id="47" creationId="{7D5DB3FB-0492-74D0-C2A5-431335C41E63}"/>
          </ac:spMkLst>
        </pc:spChg>
        <pc:grpChg chg="mod">
          <ac:chgData name="Vu Viet Thien 20233656" userId="818eefe6-aa1d-44b1-9127-22d4522d44dc" providerId="ADAL" clId="{02F6FB0D-2599-4F4D-B8E9-A479B565CD08}" dt="2024-07-31T04:33:20.731" v="344" actId="1076"/>
          <ac:grpSpMkLst>
            <pc:docMk/>
            <pc:sldMk cId="0" sldId="261"/>
            <ac:grpSpMk id="7" creationId="{00000000-0000-0000-0000-000000000000}"/>
          </ac:grpSpMkLst>
        </pc:grpChg>
        <pc:graphicFrameChg chg="add del mod modGraphic">
          <ac:chgData name="Vu Viet Thien 20233656" userId="818eefe6-aa1d-44b1-9127-22d4522d44dc" providerId="ADAL" clId="{02F6FB0D-2599-4F4D-B8E9-A479B565CD08}" dt="2024-07-31T04:35:10.278" v="360" actId="21"/>
          <ac:graphicFrameMkLst>
            <pc:docMk/>
            <pc:sldMk cId="0" sldId="261"/>
            <ac:graphicFrameMk id="10" creationId="{4A5EC96E-66D2-503E-DD70-006DF892137C}"/>
          </ac:graphicFrameMkLst>
        </pc:graphicFrameChg>
        <pc:graphicFrameChg chg="add del mod">
          <ac:chgData name="Vu Viet Thien 20233656" userId="818eefe6-aa1d-44b1-9127-22d4522d44dc" providerId="ADAL" clId="{02F6FB0D-2599-4F4D-B8E9-A479B565CD08}" dt="2024-08-01T09:16:22.934" v="1297" actId="21"/>
          <ac:graphicFrameMkLst>
            <pc:docMk/>
            <pc:sldMk cId="0" sldId="261"/>
            <ac:graphicFrameMk id="10" creationId="{AD3C48DC-281F-83B0-5862-BD9A4FBF7A38}"/>
          </ac:graphicFrameMkLst>
        </pc:graphicFrameChg>
        <pc:graphicFrameChg chg="add del mod modGraphic">
          <ac:chgData name="Vu Viet Thien 20233656" userId="818eefe6-aa1d-44b1-9127-22d4522d44dc" providerId="ADAL" clId="{02F6FB0D-2599-4F4D-B8E9-A479B565CD08}" dt="2024-08-01T09:16:15.081" v="1295" actId="21"/>
          <ac:graphicFrameMkLst>
            <pc:docMk/>
            <pc:sldMk cId="0" sldId="261"/>
            <ac:graphicFrameMk id="12" creationId="{AD3C48DC-281F-83B0-5862-BD9A4FBF7A38}"/>
          </ac:graphicFrameMkLst>
        </pc:graphicFrameChg>
        <pc:graphicFrameChg chg="add mod ord modGraphic">
          <ac:chgData name="Vu Viet Thien 20233656" userId="818eefe6-aa1d-44b1-9127-22d4522d44dc" providerId="ADAL" clId="{02F6FB0D-2599-4F4D-B8E9-A479B565CD08}" dt="2024-08-01T09:17:16.168" v="1312" actId="1076"/>
          <ac:graphicFrameMkLst>
            <pc:docMk/>
            <pc:sldMk cId="0" sldId="261"/>
            <ac:graphicFrameMk id="14" creationId="{F8CF0804-9D1F-2D2D-F26B-2A78E78BE865}"/>
          </ac:graphicFrameMkLst>
        </pc:graphicFrameChg>
        <pc:graphicFrameChg chg="del">
          <ac:chgData name="Vu Viet Thien 20233656" userId="818eefe6-aa1d-44b1-9127-22d4522d44dc" providerId="ADAL" clId="{02F6FB0D-2599-4F4D-B8E9-A479B565CD08}" dt="2024-07-31T04:32:51.745" v="336" actId="21"/>
          <ac:graphicFrameMkLst>
            <pc:docMk/>
            <pc:sldMk cId="0" sldId="261"/>
            <ac:graphicFrameMk id="23" creationId="{7D0DA1C8-4922-FA49-057C-BC451E2E4AED}"/>
          </ac:graphicFrameMkLst>
        </pc:graphicFrameChg>
        <pc:picChg chg="add del mod">
          <ac:chgData name="Vu Viet Thien 20233656" userId="818eefe6-aa1d-44b1-9127-22d4522d44dc" providerId="ADAL" clId="{02F6FB0D-2599-4F4D-B8E9-A479B565CD08}" dt="2024-07-31T02:23:20.468" v="146" actId="21"/>
          <ac:picMkLst>
            <pc:docMk/>
            <pc:sldMk cId="0" sldId="261"/>
            <ac:picMk id="10" creationId="{9727C635-BCB0-1AFF-88CC-063B4EB44615}"/>
          </ac:picMkLst>
        </pc:picChg>
        <pc:picChg chg="add mod">
          <ac:chgData name="Vu Viet Thien 20233656" userId="818eefe6-aa1d-44b1-9127-22d4522d44dc" providerId="ADAL" clId="{02F6FB0D-2599-4F4D-B8E9-A479B565CD08}" dt="2024-08-01T09:17:58.518" v="1321" actId="1076"/>
          <ac:picMkLst>
            <pc:docMk/>
            <pc:sldMk cId="0" sldId="261"/>
            <ac:picMk id="17" creationId="{09DDD5A6-7DB1-7336-1D87-26FF53A4D5E3}"/>
          </ac:picMkLst>
        </pc:picChg>
        <pc:picChg chg="del mod">
          <ac:chgData name="Vu Viet Thien 20233656" userId="818eefe6-aa1d-44b1-9127-22d4522d44dc" providerId="ADAL" clId="{02F6FB0D-2599-4F4D-B8E9-A479B565CD08}" dt="2024-08-01T09:17:06.320" v="1310" actId="21"/>
          <ac:picMkLst>
            <pc:docMk/>
            <pc:sldMk cId="0" sldId="261"/>
            <ac:picMk id="48" creationId="{A21A01EA-1AFF-506C-3F75-3719F2AFF262}"/>
          </ac:picMkLst>
        </pc:picChg>
      </pc:sldChg>
      <pc:sldChg chg="del">
        <pc:chgData name="Vu Viet Thien 20233656" userId="818eefe6-aa1d-44b1-9127-22d4522d44dc" providerId="ADAL" clId="{02F6FB0D-2599-4F4D-B8E9-A479B565CD08}" dt="2024-07-31T04:38:18.319" v="382" actId="2696"/>
        <pc:sldMkLst>
          <pc:docMk/>
          <pc:sldMk cId="0" sldId="262"/>
        </pc:sldMkLst>
      </pc:sldChg>
      <pc:sldChg chg="addSp delSp modSp del mod modAnim">
        <pc:chgData name="Vu Viet Thien 20233656" userId="818eefe6-aa1d-44b1-9127-22d4522d44dc" providerId="ADAL" clId="{02F6FB0D-2599-4F4D-B8E9-A479B565CD08}" dt="2024-08-01T09:18:34.735" v="1341" actId="2696"/>
        <pc:sldMkLst>
          <pc:docMk/>
          <pc:sldMk cId="0" sldId="263"/>
        </pc:sldMkLst>
        <pc:spChg chg="mod">
          <ac:chgData name="Vu Viet Thien 20233656" userId="818eefe6-aa1d-44b1-9127-22d4522d44dc" providerId="ADAL" clId="{02F6FB0D-2599-4F4D-B8E9-A479B565CD08}" dt="2024-07-31T04:40:39.387" v="409"/>
          <ac:spMkLst>
            <pc:docMk/>
            <pc:sldMk cId="0" sldId="263"/>
            <ac:spMk id="14" creationId="{0165E70B-7937-C4E3-4754-C85FFD56193A}"/>
          </ac:spMkLst>
        </pc:spChg>
        <pc:spChg chg="del mod">
          <ac:chgData name="Vu Viet Thien 20233656" userId="818eefe6-aa1d-44b1-9127-22d4522d44dc" providerId="ADAL" clId="{02F6FB0D-2599-4F4D-B8E9-A479B565CD08}" dt="2024-07-31T04:38:59.195" v="405" actId="21"/>
          <ac:spMkLst>
            <pc:docMk/>
            <pc:sldMk cId="0" sldId="263"/>
            <ac:spMk id="15" creationId="{80F75E9A-A767-7829-13B9-6D4CF4CFD70E}"/>
          </ac:spMkLst>
        </pc:spChg>
        <pc:spChg chg="mod">
          <ac:chgData name="Vu Viet Thien 20233656" userId="818eefe6-aa1d-44b1-9127-22d4522d44dc" providerId="ADAL" clId="{02F6FB0D-2599-4F4D-B8E9-A479B565CD08}" dt="2024-07-31T04:40:39.387" v="409"/>
          <ac:spMkLst>
            <pc:docMk/>
            <pc:sldMk cId="0" sldId="263"/>
            <ac:spMk id="17" creationId="{F89AF22D-EA90-4D8E-AE1D-3A103E45127C}"/>
          </ac:spMkLst>
        </pc:spChg>
        <pc:grpChg chg="add mod">
          <ac:chgData name="Vu Viet Thien 20233656" userId="818eefe6-aa1d-44b1-9127-22d4522d44dc" providerId="ADAL" clId="{02F6FB0D-2599-4F4D-B8E9-A479B565CD08}" dt="2024-07-31T04:40:42.806" v="410" actId="1076"/>
          <ac:grpSpMkLst>
            <pc:docMk/>
            <pc:sldMk cId="0" sldId="263"/>
            <ac:grpSpMk id="12" creationId="{825B49D8-2ABC-116E-A2DB-835675E514E9}"/>
          </ac:grpSpMkLst>
        </pc:grpChg>
        <pc:graphicFrameChg chg="del modGraphic">
          <ac:chgData name="Vu Viet Thien 20233656" userId="818eefe6-aa1d-44b1-9127-22d4522d44dc" providerId="ADAL" clId="{02F6FB0D-2599-4F4D-B8E9-A479B565CD08}" dt="2024-07-31T04:39:07.046" v="406" actId="21"/>
          <ac:graphicFrameMkLst>
            <pc:docMk/>
            <pc:sldMk cId="0" sldId="263"/>
            <ac:graphicFrameMk id="16" creationId="{FCBEF6A7-9627-B455-9E80-0EF97D54582E}"/>
          </ac:graphicFrameMkLst>
        </pc:graphicFrameChg>
        <pc:picChg chg="add mod">
          <ac:chgData name="Vu Viet Thien 20233656" userId="818eefe6-aa1d-44b1-9127-22d4522d44dc" providerId="ADAL" clId="{02F6FB0D-2599-4F4D-B8E9-A479B565CD08}" dt="2024-07-31T04:39:38.158" v="408"/>
          <ac:picMkLst>
            <pc:docMk/>
            <pc:sldMk cId="0" sldId="263"/>
            <ac:picMk id="6" creationId="{3C39D162-6E33-1457-7896-FF913ED7C2AA}"/>
          </ac:picMkLst>
        </pc:picChg>
        <pc:picChg chg="del">
          <ac:chgData name="Vu Viet Thien 20233656" userId="818eefe6-aa1d-44b1-9127-22d4522d44dc" providerId="ADAL" clId="{02F6FB0D-2599-4F4D-B8E9-A479B565CD08}" dt="2024-07-31T04:39:10.381" v="407" actId="21"/>
          <ac:picMkLst>
            <pc:docMk/>
            <pc:sldMk cId="0" sldId="263"/>
            <ac:picMk id="4101" creationId="{CFEE264C-A648-8DCB-04FE-58AD83C26E3B}"/>
          </ac:picMkLst>
        </pc:picChg>
      </pc:sldChg>
      <pc:sldChg chg="addSp delSp modSp mod modAnim">
        <pc:chgData name="Vu Viet Thien 20233656" userId="818eefe6-aa1d-44b1-9127-22d4522d44dc" providerId="ADAL" clId="{02F6FB0D-2599-4F4D-B8E9-A479B565CD08}" dt="2024-08-01T09:42:05.813" v="2076"/>
        <pc:sldMkLst>
          <pc:docMk/>
          <pc:sldMk cId="0" sldId="264"/>
        </pc:sldMkLst>
        <pc:spChg chg="add del mod">
          <ac:chgData name="Vu Viet Thien 20233656" userId="818eefe6-aa1d-44b1-9127-22d4522d44dc" providerId="ADAL" clId="{02F6FB0D-2599-4F4D-B8E9-A479B565CD08}" dt="2024-08-01T09:28:23.492" v="1512" actId="478"/>
          <ac:spMkLst>
            <pc:docMk/>
            <pc:sldMk cId="0" sldId="264"/>
            <ac:spMk id="6" creationId="{826457BB-8EBB-5878-BFC6-3CC523BEF898}"/>
          </ac:spMkLst>
        </pc:spChg>
        <pc:spChg chg="del mod">
          <ac:chgData name="Vu Viet Thien 20233656" userId="818eefe6-aa1d-44b1-9127-22d4522d44dc" providerId="ADAL" clId="{02F6FB0D-2599-4F4D-B8E9-A479B565CD08}" dt="2024-08-01T09:28:23.492" v="1512" actId="478"/>
          <ac:spMkLst>
            <pc:docMk/>
            <pc:sldMk cId="0" sldId="264"/>
            <ac:spMk id="7" creationId="{00000000-0000-0000-0000-000000000000}"/>
          </ac:spMkLst>
        </pc:spChg>
        <pc:spChg chg="add del mod">
          <ac:chgData name="Vu Viet Thien 20233656" userId="818eefe6-aa1d-44b1-9127-22d4522d44dc" providerId="ADAL" clId="{02F6FB0D-2599-4F4D-B8E9-A479B565CD08}" dt="2024-08-01T09:28:26.581" v="1513" actId="478"/>
          <ac:spMkLst>
            <pc:docMk/>
            <pc:sldMk cId="0" sldId="264"/>
            <ac:spMk id="8" creationId="{C02FE1A8-801A-BF32-ECC4-F1358C2E7823}"/>
          </ac:spMkLst>
        </pc:spChg>
        <pc:spChg chg="mod">
          <ac:chgData name="Vu Viet Thien 20233656" userId="818eefe6-aa1d-44b1-9127-22d4522d44dc" providerId="ADAL" clId="{02F6FB0D-2599-4F4D-B8E9-A479B565CD08}" dt="2024-08-01T09:28:41.163" v="1528" actId="20577"/>
          <ac:spMkLst>
            <pc:docMk/>
            <pc:sldMk cId="0" sldId="264"/>
            <ac:spMk id="9" creationId="{00000000-0000-0000-0000-000000000000}"/>
          </ac:spMkLst>
        </pc:spChg>
        <pc:spChg chg="add mod">
          <ac:chgData name="Vu Viet Thien 20233656" userId="818eefe6-aa1d-44b1-9127-22d4522d44dc" providerId="ADAL" clId="{02F6FB0D-2599-4F4D-B8E9-A479B565CD08}" dt="2024-08-01T09:29:00.323" v="1535" actId="1076"/>
          <ac:spMkLst>
            <pc:docMk/>
            <pc:sldMk cId="0" sldId="264"/>
            <ac:spMk id="10" creationId="{643E8753-7726-60DC-683C-1C6C274C31F5}"/>
          </ac:spMkLst>
        </pc:spChg>
        <pc:spChg chg="mod">
          <ac:chgData name="Vu Viet Thien 20233656" userId="818eefe6-aa1d-44b1-9127-22d4522d44dc" providerId="ADAL" clId="{02F6FB0D-2599-4F4D-B8E9-A479B565CD08}" dt="2024-07-31T05:27:03.734" v="615" actId="20577"/>
          <ac:spMkLst>
            <pc:docMk/>
            <pc:sldMk cId="0" sldId="264"/>
            <ac:spMk id="13" creationId="{00000000-0000-0000-0000-000000000000}"/>
          </ac:spMkLst>
        </pc:spChg>
        <pc:spChg chg="add del mod">
          <ac:chgData name="Vu Viet Thien 20233656" userId="818eefe6-aa1d-44b1-9127-22d4522d44dc" providerId="ADAL" clId="{02F6FB0D-2599-4F4D-B8E9-A479B565CD08}" dt="2024-08-01T09:28:31.094" v="1514" actId="21"/>
          <ac:spMkLst>
            <pc:docMk/>
            <pc:sldMk cId="0" sldId="264"/>
            <ac:spMk id="14" creationId="{048BD93B-0B91-F784-C2A5-B2833D79C107}"/>
          </ac:spMkLst>
        </pc:spChg>
        <pc:spChg chg="add del mod">
          <ac:chgData name="Vu Viet Thien 20233656" userId="818eefe6-aa1d-44b1-9127-22d4522d44dc" providerId="ADAL" clId="{02F6FB0D-2599-4F4D-B8E9-A479B565CD08}" dt="2024-08-01T09:28:26.581" v="1513" actId="478"/>
          <ac:spMkLst>
            <pc:docMk/>
            <pc:sldMk cId="0" sldId="264"/>
            <ac:spMk id="15" creationId="{BC7EBCEF-C4C9-5100-4EBC-B1221D055B90}"/>
          </ac:spMkLst>
        </pc:spChg>
        <pc:spChg chg="add mod">
          <ac:chgData name="Vu Viet Thien 20233656" userId="818eefe6-aa1d-44b1-9127-22d4522d44dc" providerId="ADAL" clId="{02F6FB0D-2599-4F4D-B8E9-A479B565CD08}" dt="2024-08-01T09:35:14.927" v="1854" actId="20577"/>
          <ac:spMkLst>
            <pc:docMk/>
            <pc:sldMk cId="0" sldId="264"/>
            <ac:spMk id="16" creationId="{519B1B4A-9A47-EAF3-633B-2C62402497F0}"/>
          </ac:spMkLst>
        </pc:spChg>
        <pc:spChg chg="add mod">
          <ac:chgData name="Vu Viet Thien 20233656" userId="818eefe6-aa1d-44b1-9127-22d4522d44dc" providerId="ADAL" clId="{02F6FB0D-2599-4F4D-B8E9-A479B565CD08}" dt="2024-08-01T09:41:17.082" v="2070" actId="1076"/>
          <ac:spMkLst>
            <pc:docMk/>
            <pc:sldMk cId="0" sldId="264"/>
            <ac:spMk id="18" creationId="{CCD9FAAF-619A-A205-D267-12A1F9908468}"/>
          </ac:spMkLst>
        </pc:spChg>
        <pc:spChg chg="add del mod">
          <ac:chgData name="Vu Viet Thien 20233656" userId="818eefe6-aa1d-44b1-9127-22d4522d44dc" providerId="ADAL" clId="{02F6FB0D-2599-4F4D-B8E9-A479B565CD08}" dt="2024-08-01T09:35:15.872" v="1856"/>
          <ac:spMkLst>
            <pc:docMk/>
            <pc:sldMk cId="0" sldId="264"/>
            <ac:spMk id="19" creationId="{87282A24-AC9E-A9C5-16EE-0B487905A9E7}"/>
          </ac:spMkLst>
        </pc:spChg>
        <pc:spChg chg="add del mod">
          <ac:chgData name="Vu Viet Thien 20233656" userId="818eefe6-aa1d-44b1-9127-22d4522d44dc" providerId="ADAL" clId="{02F6FB0D-2599-4F4D-B8E9-A479B565CD08}" dt="2024-08-01T09:35:24.627" v="1860"/>
          <ac:spMkLst>
            <pc:docMk/>
            <pc:sldMk cId="0" sldId="264"/>
            <ac:spMk id="20" creationId="{E2A8F5D2-2236-4345-4642-7A0DDA437A68}"/>
          </ac:spMkLst>
        </pc:spChg>
        <pc:spChg chg="del mod">
          <ac:chgData name="Vu Viet Thien 20233656" userId="818eefe6-aa1d-44b1-9127-22d4522d44dc" providerId="ADAL" clId="{02F6FB0D-2599-4F4D-B8E9-A479B565CD08}" dt="2024-07-31T05:26:46.304" v="605" actId="21"/>
          <ac:spMkLst>
            <pc:docMk/>
            <pc:sldMk cId="0" sldId="264"/>
            <ac:spMk id="21" creationId="{464C55AE-F105-A9C9-82E1-6854666156F9}"/>
          </ac:spMkLst>
        </pc:spChg>
        <pc:spChg chg="add mod">
          <ac:chgData name="Vu Viet Thien 20233656" userId="818eefe6-aa1d-44b1-9127-22d4522d44dc" providerId="ADAL" clId="{02F6FB0D-2599-4F4D-B8E9-A479B565CD08}" dt="2024-08-01T09:38:54.973" v="2068" actId="20577"/>
          <ac:spMkLst>
            <pc:docMk/>
            <pc:sldMk cId="0" sldId="264"/>
            <ac:spMk id="21" creationId="{AB9A42AA-A346-F704-162B-6964E25A67D0}"/>
          </ac:spMkLst>
        </pc:spChg>
        <pc:spChg chg="del mod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25" creationId="{29EAFBEE-E2F3-53D6-C9E0-AA2A9D4A6D49}"/>
          </ac:spMkLst>
        </pc:spChg>
        <pc:spChg chg="del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28" creationId="{2F629913-D31E-D874-EA22-C1A003759EBB}"/>
          </ac:spMkLst>
        </pc:spChg>
        <pc:spChg chg="del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29" creationId="{71FABB74-E58F-F4A4-14CD-75981D04CE0A}"/>
          </ac:spMkLst>
        </pc:spChg>
        <pc:spChg chg="del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30" creationId="{AFD67F7B-01BF-6EBF-66C2-32D50FCFAF5C}"/>
          </ac:spMkLst>
        </pc:spChg>
        <pc:spChg chg="del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31" creationId="{9B1AC19B-3FC0-06E0-0BE2-15BEDEA28987}"/>
          </ac:spMkLst>
        </pc:spChg>
        <pc:spChg chg="del">
          <ac:chgData name="Vu Viet Thien 20233656" userId="818eefe6-aa1d-44b1-9127-22d4522d44dc" providerId="ADAL" clId="{02F6FB0D-2599-4F4D-B8E9-A479B565CD08}" dt="2024-07-31T05:26:56.244" v="607" actId="21"/>
          <ac:spMkLst>
            <pc:docMk/>
            <pc:sldMk cId="0" sldId="264"/>
            <ac:spMk id="32" creationId="{FA9D01DA-BA0A-D8BD-DF54-AE40C33EE6A4}"/>
          </ac:spMkLst>
        </pc:spChg>
        <pc:picChg chg="del">
          <ac:chgData name="Vu Viet Thien 20233656" userId="818eefe6-aa1d-44b1-9127-22d4522d44dc" providerId="ADAL" clId="{02F6FB0D-2599-4F4D-B8E9-A479B565CD08}" dt="2024-07-31T05:26:56.244" v="607" actId="21"/>
          <ac:picMkLst>
            <pc:docMk/>
            <pc:sldMk cId="0" sldId="264"/>
            <ac:picMk id="17" creationId="{46125ABD-6465-9785-A39E-D1F1CEFBBF29}"/>
          </ac:picMkLst>
        </pc:picChg>
        <pc:picChg chg="add mod">
          <ac:chgData name="Vu Viet Thien 20233656" userId="818eefe6-aa1d-44b1-9127-22d4522d44dc" providerId="ADAL" clId="{02F6FB0D-2599-4F4D-B8E9-A479B565CD08}" dt="2024-08-01T09:31:34.776" v="1669" actId="1076"/>
          <ac:picMkLst>
            <pc:docMk/>
            <pc:sldMk cId="0" sldId="264"/>
            <ac:picMk id="17" creationId="{EDC8E2FE-ED20-6264-49F6-9B49D238697D}"/>
          </ac:picMkLst>
        </pc:picChg>
        <pc:picChg chg="add del mod">
          <ac:chgData name="Vu Viet Thien 20233656" userId="818eefe6-aa1d-44b1-9127-22d4522d44dc" providerId="ADAL" clId="{02F6FB0D-2599-4F4D-B8E9-A479B565CD08}" dt="2024-08-01T09:28:23.492" v="1512" actId="478"/>
          <ac:picMkLst>
            <pc:docMk/>
            <pc:sldMk cId="0" sldId="264"/>
            <ac:picMk id="3074" creationId="{CB8E8021-C16D-C711-8BAA-3A358972A95F}"/>
          </ac:picMkLst>
        </pc:picChg>
      </pc:sldChg>
      <pc:sldChg chg="del">
        <pc:chgData name="Vu Viet Thien 20233656" userId="818eefe6-aa1d-44b1-9127-22d4522d44dc" providerId="ADAL" clId="{02F6FB0D-2599-4F4D-B8E9-A479B565CD08}" dt="2024-07-31T05:35:49.035" v="799" actId="2696"/>
        <pc:sldMkLst>
          <pc:docMk/>
          <pc:sldMk cId="0" sldId="265"/>
        </pc:sldMkLst>
      </pc:sldChg>
      <pc:sldChg chg="addSp delSp modSp del mod delAnim modAnim">
        <pc:chgData name="Vu Viet Thien 20233656" userId="818eefe6-aa1d-44b1-9127-22d4522d44dc" providerId="ADAL" clId="{02F6FB0D-2599-4F4D-B8E9-A479B565CD08}" dt="2024-07-31T05:35:56.673" v="800" actId="2696"/>
        <pc:sldMkLst>
          <pc:docMk/>
          <pc:sldMk cId="0" sldId="266"/>
        </pc:sldMkLst>
        <pc:spChg chg="add mod">
          <ac:chgData name="Vu Viet Thien 20233656" userId="818eefe6-aa1d-44b1-9127-22d4522d44dc" providerId="ADAL" clId="{02F6FB0D-2599-4F4D-B8E9-A479B565CD08}" dt="2024-07-30T13:38:51.329" v="83" actId="1076"/>
          <ac:spMkLst>
            <pc:docMk/>
            <pc:sldMk cId="0" sldId="266"/>
            <ac:spMk id="10" creationId="{C3166DBF-DC5A-12BB-EDCD-6AB0FBA79187}"/>
          </ac:spMkLst>
        </pc:spChg>
        <pc:spChg chg="add del mod">
          <ac:chgData name="Vu Viet Thien 20233656" userId="818eefe6-aa1d-44b1-9127-22d4522d44dc" providerId="ADAL" clId="{02F6FB0D-2599-4F4D-B8E9-A479B565CD08}" dt="2024-07-30T13:33:47.364" v="29" actId="21"/>
          <ac:spMkLst>
            <pc:docMk/>
            <pc:sldMk cId="0" sldId="266"/>
            <ac:spMk id="11" creationId="{E6072D7C-EAC8-0875-E192-9CE0AC92EAE2}"/>
          </ac:spMkLst>
        </pc:spChg>
        <pc:spChg chg="add mod">
          <ac:chgData name="Vu Viet Thien 20233656" userId="818eefe6-aa1d-44b1-9127-22d4522d44dc" providerId="ADAL" clId="{02F6FB0D-2599-4F4D-B8E9-A479B565CD08}" dt="2024-07-30T13:38:48.458" v="82" actId="1076"/>
          <ac:spMkLst>
            <pc:docMk/>
            <pc:sldMk cId="0" sldId="266"/>
            <ac:spMk id="15" creationId="{5070C728-1B6A-826E-7C43-DCF858A38280}"/>
          </ac:spMkLst>
        </pc:spChg>
        <pc:spChg chg="add mod">
          <ac:chgData name="Vu Viet Thien 20233656" userId="818eefe6-aa1d-44b1-9127-22d4522d44dc" providerId="ADAL" clId="{02F6FB0D-2599-4F4D-B8E9-A479B565CD08}" dt="2024-07-30T13:38:36.072" v="80" actId="1076"/>
          <ac:spMkLst>
            <pc:docMk/>
            <pc:sldMk cId="0" sldId="266"/>
            <ac:spMk id="16" creationId="{0AB1CB2F-FC67-0A6B-5860-5EBB171AC470}"/>
          </ac:spMkLst>
        </pc:spChg>
        <pc:spChg chg="add mod">
          <ac:chgData name="Vu Viet Thien 20233656" userId="818eefe6-aa1d-44b1-9127-22d4522d44dc" providerId="ADAL" clId="{02F6FB0D-2599-4F4D-B8E9-A479B565CD08}" dt="2024-07-30T13:38:57.519" v="85" actId="1076"/>
          <ac:spMkLst>
            <pc:docMk/>
            <pc:sldMk cId="0" sldId="266"/>
            <ac:spMk id="17" creationId="{D17FCE62-07B8-60E1-80E8-9BBA336B8AE2}"/>
          </ac:spMkLst>
        </pc:spChg>
        <pc:spChg chg="add mod">
          <ac:chgData name="Vu Viet Thien 20233656" userId="818eefe6-aa1d-44b1-9127-22d4522d44dc" providerId="ADAL" clId="{02F6FB0D-2599-4F4D-B8E9-A479B565CD08}" dt="2024-07-30T13:38:54.764" v="84" actId="1076"/>
          <ac:spMkLst>
            <pc:docMk/>
            <pc:sldMk cId="0" sldId="266"/>
            <ac:spMk id="18" creationId="{09A649F6-B892-609F-7D2B-FB0FAD670C0C}"/>
          </ac:spMkLst>
        </pc:spChg>
        <pc:spChg chg="add mod">
          <ac:chgData name="Vu Viet Thien 20233656" userId="818eefe6-aa1d-44b1-9127-22d4522d44dc" providerId="ADAL" clId="{02F6FB0D-2599-4F4D-B8E9-A479B565CD08}" dt="2024-07-30T13:38:40.321" v="81" actId="1076"/>
          <ac:spMkLst>
            <pc:docMk/>
            <pc:sldMk cId="0" sldId="266"/>
            <ac:spMk id="19" creationId="{808ED1B4-A270-0147-C4CC-17E402CB97D6}"/>
          </ac:spMkLst>
        </pc:spChg>
        <pc:spChg chg="add mod">
          <ac:chgData name="Vu Viet Thien 20233656" userId="818eefe6-aa1d-44b1-9127-22d4522d44dc" providerId="ADAL" clId="{02F6FB0D-2599-4F4D-B8E9-A479B565CD08}" dt="2024-07-30T13:39:41.560" v="104" actId="14100"/>
          <ac:spMkLst>
            <pc:docMk/>
            <pc:sldMk cId="0" sldId="266"/>
            <ac:spMk id="20" creationId="{7C2EAF6E-BC85-E3E8-C45F-01EE3A3F87DB}"/>
          </ac:spMkLst>
        </pc:spChg>
        <pc:spChg chg="add mod">
          <ac:chgData name="Vu Viet Thien 20233656" userId="818eefe6-aa1d-44b1-9127-22d4522d44dc" providerId="ADAL" clId="{02F6FB0D-2599-4F4D-B8E9-A479B565CD08}" dt="2024-07-30T13:40:01.404" v="115" actId="20577"/>
          <ac:spMkLst>
            <pc:docMk/>
            <pc:sldMk cId="0" sldId="266"/>
            <ac:spMk id="21" creationId="{E9786014-E642-5297-575A-649BD8B6BEA8}"/>
          </ac:spMkLst>
        </pc:spChg>
        <pc:spChg chg="add mod">
          <ac:chgData name="Vu Viet Thien 20233656" userId="818eefe6-aa1d-44b1-9127-22d4522d44dc" providerId="ADAL" clId="{02F6FB0D-2599-4F4D-B8E9-A479B565CD08}" dt="2024-07-30T13:41:45.099" v="143" actId="1076"/>
          <ac:spMkLst>
            <pc:docMk/>
            <pc:sldMk cId="0" sldId="266"/>
            <ac:spMk id="23" creationId="{213415BB-1EB2-5D5D-F1C7-6272D0C61DFA}"/>
          </ac:spMkLst>
        </pc:spChg>
        <pc:spChg chg="add mod">
          <ac:chgData name="Vu Viet Thien 20233656" userId="818eefe6-aa1d-44b1-9127-22d4522d44dc" providerId="ADAL" clId="{02F6FB0D-2599-4F4D-B8E9-A479B565CD08}" dt="2024-07-30T13:41:17.344" v="141" actId="20577"/>
          <ac:spMkLst>
            <pc:docMk/>
            <pc:sldMk cId="0" sldId="266"/>
            <ac:spMk id="24" creationId="{138AE3A5-2998-EC6C-0446-11E6DD4D50FB}"/>
          </ac:spMkLst>
        </pc:spChg>
        <pc:spChg chg="add mod">
          <ac:chgData name="Vu Viet Thien 20233656" userId="818eefe6-aa1d-44b1-9127-22d4522d44dc" providerId="ADAL" clId="{02F6FB0D-2599-4F4D-B8E9-A479B565CD08}" dt="2024-07-30T13:40:56.206" v="123" actId="1076"/>
          <ac:spMkLst>
            <pc:docMk/>
            <pc:sldMk cId="0" sldId="266"/>
            <ac:spMk id="25" creationId="{62926CD1-A6E6-3F7F-FB83-EF37847DCCE1}"/>
          </ac:spMkLst>
        </pc:spChg>
        <pc:spChg chg="add mod">
          <ac:chgData name="Vu Viet Thien 20233656" userId="818eefe6-aa1d-44b1-9127-22d4522d44dc" providerId="ADAL" clId="{02F6FB0D-2599-4F4D-B8E9-A479B565CD08}" dt="2024-07-30T13:41:49.871" v="144" actId="1076"/>
          <ac:spMkLst>
            <pc:docMk/>
            <pc:sldMk cId="0" sldId="266"/>
            <ac:spMk id="26" creationId="{09039EBE-18AF-6968-B0B4-020C9AD6E2E4}"/>
          </ac:spMkLst>
        </pc:spChg>
        <pc:picChg chg="add mod">
          <ac:chgData name="Vu Viet Thien 20233656" userId="818eefe6-aa1d-44b1-9127-22d4522d44dc" providerId="ADAL" clId="{02F6FB0D-2599-4F4D-B8E9-A479B565CD08}" dt="2024-07-30T13:40:09.951" v="116"/>
          <ac:picMkLst>
            <pc:docMk/>
            <pc:sldMk cId="0" sldId="266"/>
            <ac:picMk id="22" creationId="{AC79D44A-8851-0D58-3D1C-D67A801EB649}"/>
          </ac:picMkLst>
        </pc:picChg>
        <pc:picChg chg="mod">
          <ac:chgData name="Vu Viet Thien 20233656" userId="818eefe6-aa1d-44b1-9127-22d4522d44dc" providerId="ADAL" clId="{02F6FB0D-2599-4F4D-B8E9-A479B565CD08}" dt="2024-07-30T13:38:31.962" v="79" actId="1076"/>
          <ac:picMkLst>
            <pc:docMk/>
            <pc:sldMk cId="0" sldId="266"/>
            <ac:picMk id="7170" creationId="{CB3B17E6-B5F7-E5C0-161E-4C5FB5A4362E}"/>
          </ac:picMkLst>
        </pc:picChg>
      </pc:sldChg>
      <pc:sldChg chg="addSp delSp modSp mod delAnim modAnim">
        <pc:chgData name="Vu Viet Thien 20233656" userId="818eefe6-aa1d-44b1-9127-22d4522d44dc" providerId="ADAL" clId="{02F6FB0D-2599-4F4D-B8E9-A479B565CD08}" dt="2024-08-01T10:07:15.199" v="2727" actId="1076"/>
        <pc:sldMkLst>
          <pc:docMk/>
          <pc:sldMk cId="0" sldId="267"/>
        </pc:sldMkLst>
        <pc:spChg chg="del mod">
          <ac:chgData name="Vu Viet Thien 20233656" userId="818eefe6-aa1d-44b1-9127-22d4522d44dc" providerId="ADAL" clId="{02F6FB0D-2599-4F4D-B8E9-A479B565CD08}" dt="2024-08-01T09:57:10.655" v="2570"/>
          <ac:spMkLst>
            <pc:docMk/>
            <pc:sldMk cId="0" sldId="267"/>
            <ac:spMk id="8" creationId="{00000000-0000-0000-0000-000000000000}"/>
          </ac:spMkLst>
        </pc:spChg>
        <pc:spChg chg="add del mod">
          <ac:chgData name="Vu Viet Thien 20233656" userId="818eefe6-aa1d-44b1-9127-22d4522d44dc" providerId="ADAL" clId="{02F6FB0D-2599-4F4D-B8E9-A479B565CD08}" dt="2024-07-31T05:36:20.050" v="802" actId="478"/>
          <ac:spMkLst>
            <pc:docMk/>
            <pc:sldMk cId="0" sldId="267"/>
            <ac:spMk id="9" creationId="{1B228048-EE8D-5305-74EB-61080A3C9DE4}"/>
          </ac:spMkLst>
        </pc:spChg>
        <pc:spChg chg="add mod">
          <ac:chgData name="Vu Viet Thien 20233656" userId="818eefe6-aa1d-44b1-9127-22d4522d44dc" providerId="ADAL" clId="{02F6FB0D-2599-4F4D-B8E9-A479B565CD08}" dt="2024-08-01T09:57:10.310" v="2568" actId="1076"/>
          <ac:spMkLst>
            <pc:docMk/>
            <pc:sldMk cId="0" sldId="267"/>
            <ac:spMk id="9" creationId="{4D724087-98A0-8C4B-230A-4B9AA58E08AC}"/>
          </ac:spMkLst>
        </pc:spChg>
        <pc:spChg chg="add del mod">
          <ac:chgData name="Vu Viet Thien 20233656" userId="818eefe6-aa1d-44b1-9127-22d4522d44dc" providerId="ADAL" clId="{02F6FB0D-2599-4F4D-B8E9-A479B565CD08}" dt="2024-07-31T05:36:20.050" v="802" actId="478"/>
          <ac:spMkLst>
            <pc:docMk/>
            <pc:sldMk cId="0" sldId="267"/>
            <ac:spMk id="10" creationId="{3ABEE82F-D83F-BF40-D72C-92B1EB4E1C2C}"/>
          </ac:spMkLst>
        </pc:spChg>
        <pc:spChg chg="add mod">
          <ac:chgData name="Vu Viet Thien 20233656" userId="818eefe6-aa1d-44b1-9127-22d4522d44dc" providerId="ADAL" clId="{02F6FB0D-2599-4F4D-B8E9-A479B565CD08}" dt="2024-08-01T09:58:09.643" v="2636" actId="20577"/>
          <ac:spMkLst>
            <pc:docMk/>
            <pc:sldMk cId="0" sldId="267"/>
            <ac:spMk id="10" creationId="{87CD30A1-08F1-A8A0-BC1E-2657449C7799}"/>
          </ac:spMkLst>
        </pc:spChg>
        <pc:spChg chg="add del mod">
          <ac:chgData name="Vu Viet Thien 20233656" userId="818eefe6-aa1d-44b1-9127-22d4522d44dc" providerId="ADAL" clId="{02F6FB0D-2599-4F4D-B8E9-A479B565CD08}" dt="2024-07-31T05:36:20.050" v="802" actId="478"/>
          <ac:spMkLst>
            <pc:docMk/>
            <pc:sldMk cId="0" sldId="267"/>
            <ac:spMk id="11" creationId="{17B89614-D011-55C6-0A4D-6480B3BDA073}"/>
          </ac:spMkLst>
        </pc:spChg>
        <pc:spChg chg="add mod">
          <ac:chgData name="Vu Viet Thien 20233656" userId="818eefe6-aa1d-44b1-9127-22d4522d44dc" providerId="ADAL" clId="{02F6FB0D-2599-4F4D-B8E9-A479B565CD08}" dt="2024-08-01T09:58:37.181" v="2640" actId="1076"/>
          <ac:spMkLst>
            <pc:docMk/>
            <pc:sldMk cId="0" sldId="267"/>
            <ac:spMk id="12" creationId="{145D2DF5-0B2D-DD1C-22A7-83D96293FCD4}"/>
          </ac:spMkLst>
        </pc:spChg>
        <pc:spChg chg="add del mod">
          <ac:chgData name="Vu Viet Thien 20233656" userId="818eefe6-aa1d-44b1-9127-22d4522d44dc" providerId="ADAL" clId="{02F6FB0D-2599-4F4D-B8E9-A479B565CD08}" dt="2024-07-31T05:36:20.050" v="802" actId="478"/>
          <ac:spMkLst>
            <pc:docMk/>
            <pc:sldMk cId="0" sldId="267"/>
            <ac:spMk id="12" creationId="{93DAEDE7-8B62-3E85-AD30-F34DD257716F}"/>
          </ac:spMkLst>
        </pc:spChg>
        <pc:spChg chg="add mod">
          <ac:chgData name="Vu Viet Thien 20233656" userId="818eefe6-aa1d-44b1-9127-22d4522d44dc" providerId="ADAL" clId="{02F6FB0D-2599-4F4D-B8E9-A479B565CD08}" dt="2024-08-01T10:06:09.035" v="2717" actId="1076"/>
          <ac:spMkLst>
            <pc:docMk/>
            <pc:sldMk cId="0" sldId="267"/>
            <ac:spMk id="13" creationId="{6DE40809-D89A-C12B-A887-B73BD044C395}"/>
          </ac:spMkLst>
        </pc:spChg>
        <pc:spChg chg="add mod">
          <ac:chgData name="Vu Viet Thien 20233656" userId="818eefe6-aa1d-44b1-9127-22d4522d44dc" providerId="ADAL" clId="{02F6FB0D-2599-4F4D-B8E9-A479B565CD08}" dt="2024-08-01T10:06:21.924" v="2719" actId="1076"/>
          <ac:spMkLst>
            <pc:docMk/>
            <pc:sldMk cId="0" sldId="267"/>
            <ac:spMk id="15" creationId="{6E11D61F-A379-5B7D-6942-0B1E67860F88}"/>
          </ac:spMkLst>
        </pc:spChg>
        <pc:spChg chg="add del mod">
          <ac:chgData name="Vu Viet Thien 20233656" userId="818eefe6-aa1d-44b1-9127-22d4522d44dc" providerId="ADAL" clId="{02F6FB0D-2599-4F4D-B8E9-A479B565CD08}" dt="2024-07-31T05:36:33.746" v="807" actId="21"/>
          <ac:spMkLst>
            <pc:docMk/>
            <pc:sldMk cId="0" sldId="267"/>
            <ac:spMk id="15" creationId="{B296F89E-C002-6D07-64E5-D88BD53A3B47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16" creationId="{FE952427-4DD0-FC5F-13D8-A8553A9400E0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17" creationId="{ACA2546A-8317-7A5B-5506-F1BA6F5A1C1B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18" creationId="{13F29969-6345-1FDC-C892-CCF61824D78D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19" creationId="{465F23CC-94C3-3181-7E20-2887F32820E4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20" creationId="{DB0E879A-DEEE-360F-6188-89897A3411C1}"/>
          </ac:spMkLst>
        </pc:spChg>
        <pc:spChg chg="add del mod">
          <ac:chgData name="Vu Viet Thien 20233656" userId="818eefe6-aa1d-44b1-9127-22d4522d44dc" providerId="ADAL" clId="{02F6FB0D-2599-4F4D-B8E9-A479B565CD08}" dt="2024-07-31T05:40:54.388" v="918"/>
          <ac:spMkLst>
            <pc:docMk/>
            <pc:sldMk cId="0" sldId="267"/>
            <ac:spMk id="21" creationId="{7C5028A7-0D79-3B22-5850-246CCA6AC4DF}"/>
          </ac:spMkLst>
        </pc:spChg>
        <pc:spChg chg="add mod">
          <ac:chgData name="Vu Viet Thien 20233656" userId="818eefe6-aa1d-44b1-9127-22d4522d44dc" providerId="ADAL" clId="{02F6FB0D-2599-4F4D-B8E9-A479B565CD08}" dt="2024-08-01T10:06:43.192" v="2721" actId="1076"/>
          <ac:spMkLst>
            <pc:docMk/>
            <pc:sldMk cId="0" sldId="267"/>
            <ac:spMk id="21" creationId="{82A8C147-9118-BEE3-3A20-F5869A30CB0C}"/>
          </ac:spMkLst>
        </pc:spChg>
        <pc:spChg chg="add del mod">
          <ac:chgData name="Vu Viet Thien 20233656" userId="818eefe6-aa1d-44b1-9127-22d4522d44dc" providerId="ADAL" clId="{02F6FB0D-2599-4F4D-B8E9-A479B565CD08}" dt="2024-08-01T09:56:13.784" v="2555" actId="478"/>
          <ac:spMkLst>
            <pc:docMk/>
            <pc:sldMk cId="0" sldId="267"/>
            <ac:spMk id="22" creationId="{F698EAC5-FBDB-8BDB-5B19-9A0CCDB13D2D}"/>
          </ac:spMkLst>
        </pc:spChg>
        <pc:spChg chg="add mod">
          <ac:chgData name="Vu Viet Thien 20233656" userId="818eefe6-aa1d-44b1-9127-22d4522d44dc" providerId="ADAL" clId="{02F6FB0D-2599-4F4D-B8E9-A479B565CD08}" dt="2024-08-01T10:06:54.782" v="2723" actId="1076"/>
          <ac:spMkLst>
            <pc:docMk/>
            <pc:sldMk cId="0" sldId="267"/>
            <ac:spMk id="24" creationId="{E4A571E6-6D01-8404-76D2-0D945D4ABD8A}"/>
          </ac:spMkLst>
        </pc:spChg>
        <pc:spChg chg="add mod">
          <ac:chgData name="Vu Viet Thien 20233656" userId="818eefe6-aa1d-44b1-9127-22d4522d44dc" providerId="ADAL" clId="{02F6FB0D-2599-4F4D-B8E9-A479B565CD08}" dt="2024-08-01T10:07:04.396" v="2725" actId="1076"/>
          <ac:spMkLst>
            <pc:docMk/>
            <pc:sldMk cId="0" sldId="267"/>
            <ac:spMk id="25" creationId="{DDC95B3C-C0AD-0A2B-23F7-BD7D7D6A3702}"/>
          </ac:spMkLst>
        </pc:spChg>
        <pc:spChg chg="add mod">
          <ac:chgData name="Vu Viet Thien 20233656" userId="818eefe6-aa1d-44b1-9127-22d4522d44dc" providerId="ADAL" clId="{02F6FB0D-2599-4F4D-B8E9-A479B565CD08}" dt="2024-08-01T10:07:15.199" v="2727" actId="1076"/>
          <ac:spMkLst>
            <pc:docMk/>
            <pc:sldMk cId="0" sldId="267"/>
            <ac:spMk id="26" creationId="{FC86BCB6-1327-A6E1-6C9D-8C69D490037F}"/>
          </ac:spMkLst>
        </pc:spChg>
        <pc:graphicFrameChg chg="add del mod modGraphic">
          <ac:chgData name="Vu Viet Thien 20233656" userId="818eefe6-aa1d-44b1-9127-22d4522d44dc" providerId="ADAL" clId="{02F6FB0D-2599-4F4D-B8E9-A479B565CD08}" dt="2024-08-01T09:56:13.784" v="2555" actId="478"/>
          <ac:graphicFrameMkLst>
            <pc:docMk/>
            <pc:sldMk cId="0" sldId="267"/>
            <ac:graphicFrameMk id="14" creationId="{80788B4D-31F9-239C-1408-65F46AAED4A5}"/>
          </ac:graphicFrameMkLst>
        </pc:graphicFrameChg>
        <pc:picChg chg="add mod">
          <ac:chgData name="Vu Viet Thien 20233656" userId="818eefe6-aa1d-44b1-9127-22d4522d44dc" providerId="ADAL" clId="{02F6FB0D-2599-4F4D-B8E9-A479B565CD08}" dt="2024-08-01T09:58:04.208" v="2634" actId="1076"/>
          <ac:picMkLst>
            <pc:docMk/>
            <pc:sldMk cId="0" sldId="267"/>
            <ac:picMk id="11" creationId="{FC67D6B1-4F6D-1FA8-9D90-FBB7EDF02C77}"/>
          </ac:picMkLst>
        </pc:picChg>
        <pc:picChg chg="del">
          <ac:chgData name="Vu Viet Thien 20233656" userId="818eefe6-aa1d-44b1-9127-22d4522d44dc" providerId="ADAL" clId="{02F6FB0D-2599-4F4D-B8E9-A479B565CD08}" dt="2024-07-31T05:42:00.123" v="939" actId="21"/>
          <ac:picMkLst>
            <pc:docMk/>
            <pc:sldMk cId="0" sldId="267"/>
            <ac:picMk id="13" creationId="{DBD1E300-B23A-28BC-11F9-1C783843239B}"/>
          </ac:picMkLst>
        </pc:picChg>
        <pc:picChg chg="add del mod">
          <ac:chgData name="Vu Viet Thien 20233656" userId="818eefe6-aa1d-44b1-9127-22d4522d44dc" providerId="ADAL" clId="{02F6FB0D-2599-4F4D-B8E9-A479B565CD08}" dt="2024-08-01T09:56:43.899" v="2560" actId="21"/>
          <ac:picMkLst>
            <pc:docMk/>
            <pc:sldMk cId="0" sldId="267"/>
            <ac:picMk id="23" creationId="{5035A1ED-A5EC-A3ED-2464-E09ECBE25FB3}"/>
          </ac:picMkLst>
        </pc:picChg>
        <pc:picChg chg="add del">
          <ac:chgData name="Vu Viet Thien 20233656" userId="818eefe6-aa1d-44b1-9127-22d4522d44dc" providerId="ADAL" clId="{02F6FB0D-2599-4F4D-B8E9-A479B565CD08}" dt="2024-07-31T05:40:54.378" v="916" actId="21"/>
          <ac:picMkLst>
            <pc:docMk/>
            <pc:sldMk cId="0" sldId="267"/>
            <ac:picMk id="5123" creationId="{F266F9D3-F983-F8E8-CA05-092D8A7DAF92}"/>
          </ac:picMkLst>
        </pc:picChg>
        <pc:picChg chg="del mod">
          <ac:chgData name="Vu Viet Thien 20233656" userId="818eefe6-aa1d-44b1-9127-22d4522d44dc" providerId="ADAL" clId="{02F6FB0D-2599-4F4D-B8E9-A479B565CD08}" dt="2024-07-31T05:36:00.118" v="801" actId="21"/>
          <ac:picMkLst>
            <pc:docMk/>
            <pc:sldMk cId="0" sldId="267"/>
            <ac:picMk id="8194" creationId="{47EF2F83-D118-758F-8FCA-0B0FD975F624}"/>
          </ac:picMkLst>
        </pc:picChg>
      </pc:sldChg>
      <pc:sldChg chg="addSp delSp modSp del mod ord delAnim modAnim">
        <pc:chgData name="Vu Viet Thien 20233656" userId="818eefe6-aa1d-44b1-9127-22d4522d44dc" providerId="ADAL" clId="{02F6FB0D-2599-4F4D-B8E9-A479B565CD08}" dt="2024-08-01T09:27:33.434" v="1505" actId="2696"/>
        <pc:sldMkLst>
          <pc:docMk/>
          <pc:sldMk cId="0" sldId="268"/>
        </pc:sldMkLst>
        <pc:spChg chg="add mod">
          <ac:chgData name="Vu Viet Thien 20233656" userId="818eefe6-aa1d-44b1-9127-22d4522d44dc" providerId="ADAL" clId="{02F6FB0D-2599-4F4D-B8E9-A479B565CD08}" dt="2024-07-31T05:44:46.419" v="978" actId="14100"/>
          <ac:spMkLst>
            <pc:docMk/>
            <pc:sldMk cId="0" sldId="268"/>
            <ac:spMk id="9" creationId="{AA0BF0E8-72D4-B0C3-7EB8-3FE972C9CA21}"/>
          </ac:spMkLst>
        </pc:spChg>
        <pc:spChg chg="del mod">
          <ac:chgData name="Vu Viet Thien 20233656" userId="818eefe6-aa1d-44b1-9127-22d4522d44dc" providerId="ADAL" clId="{02F6FB0D-2599-4F4D-B8E9-A479B565CD08}" dt="2024-07-31T05:43:06.511" v="945" actId="21"/>
          <ac:spMkLst>
            <pc:docMk/>
            <pc:sldMk cId="0" sldId="268"/>
            <ac:spMk id="17" creationId="{CA306ED5-E1CF-684B-D1AF-78ADE7B91AA3}"/>
          </ac:spMkLst>
        </pc:spChg>
        <pc:spChg chg="mod">
          <ac:chgData name="Vu Viet Thien 20233656" userId="818eefe6-aa1d-44b1-9127-22d4522d44dc" providerId="ADAL" clId="{02F6FB0D-2599-4F4D-B8E9-A479B565CD08}" dt="2024-07-31T05:44:44.101" v="977" actId="1076"/>
          <ac:spMkLst>
            <pc:docMk/>
            <pc:sldMk cId="0" sldId="268"/>
            <ac:spMk id="18" creationId="{CB62F0B6-0D44-C143-D7A2-C5A81F1347A6}"/>
          </ac:spMkLst>
        </pc:spChg>
        <pc:spChg chg="mod">
          <ac:chgData name="Vu Viet Thien 20233656" userId="818eefe6-aa1d-44b1-9127-22d4522d44dc" providerId="ADAL" clId="{02F6FB0D-2599-4F4D-B8E9-A479B565CD08}" dt="2024-07-31T05:43:34.567" v="952" actId="1076"/>
          <ac:spMkLst>
            <pc:docMk/>
            <pc:sldMk cId="0" sldId="268"/>
            <ac:spMk id="20" creationId="{FCCFAD19-DE48-452D-5E6B-18B79268005E}"/>
          </ac:spMkLst>
        </pc:spChg>
        <pc:picChg chg="add mod">
          <ac:chgData name="Vu Viet Thien 20233656" userId="818eefe6-aa1d-44b1-9127-22d4522d44dc" providerId="ADAL" clId="{02F6FB0D-2599-4F4D-B8E9-A479B565CD08}" dt="2024-07-31T05:45:04.839" v="981" actId="1076"/>
          <ac:picMkLst>
            <pc:docMk/>
            <pc:sldMk cId="0" sldId="268"/>
            <ac:picMk id="10" creationId="{0F1C2891-9709-9AE8-5CE4-DB1BA0E0DD21}"/>
          </ac:picMkLst>
        </pc:picChg>
        <pc:picChg chg="add mod">
          <ac:chgData name="Vu Viet Thien 20233656" userId="818eefe6-aa1d-44b1-9127-22d4522d44dc" providerId="ADAL" clId="{02F6FB0D-2599-4F4D-B8E9-A479B565CD08}" dt="2024-07-31T05:45:41.454" v="984" actId="1076"/>
          <ac:picMkLst>
            <pc:docMk/>
            <pc:sldMk cId="0" sldId="268"/>
            <ac:picMk id="11" creationId="{0EC58CB9-729E-5A3F-9EB6-D204B789AF95}"/>
          </ac:picMkLst>
        </pc:picChg>
        <pc:picChg chg="del mod">
          <ac:chgData name="Vu Viet Thien 20233656" userId="818eefe6-aa1d-44b1-9127-22d4522d44dc" providerId="ADAL" clId="{02F6FB0D-2599-4F4D-B8E9-A479B565CD08}" dt="2024-07-31T05:43:54.374" v="958" actId="21"/>
          <ac:picMkLst>
            <pc:docMk/>
            <pc:sldMk cId="0" sldId="268"/>
            <ac:picMk id="21" creationId="{24583BDF-8CAE-3224-FF23-F5164A8CAB8F}"/>
          </ac:picMkLst>
        </pc:picChg>
        <pc:picChg chg="del">
          <ac:chgData name="Vu Viet Thien 20233656" userId="818eefe6-aa1d-44b1-9127-22d4522d44dc" providerId="ADAL" clId="{02F6FB0D-2599-4F4D-B8E9-A479B565CD08}" dt="2024-07-31T05:43:52.129" v="957" actId="21"/>
          <ac:picMkLst>
            <pc:docMk/>
            <pc:sldMk cId="0" sldId="268"/>
            <ac:picMk id="22" creationId="{4138A56D-05BE-C63B-E1DD-93B8CD78B33A}"/>
          </ac:picMkLst>
        </pc:picChg>
        <pc:picChg chg="mod">
          <ac:chgData name="Vu Viet Thien 20233656" userId="818eefe6-aa1d-44b1-9127-22d4522d44dc" providerId="ADAL" clId="{02F6FB0D-2599-4F4D-B8E9-A479B565CD08}" dt="2024-07-31T05:43:29.210" v="951" actId="1076"/>
          <ac:picMkLst>
            <pc:docMk/>
            <pc:sldMk cId="0" sldId="268"/>
            <ac:picMk id="9218" creationId="{E69EC9CB-0088-C6C4-33C6-913B74F219DF}"/>
          </ac:picMkLst>
        </pc:picChg>
      </pc:sldChg>
      <pc:sldChg chg="addSp delSp modSp del mod">
        <pc:chgData name="Vu Viet Thien 20233656" userId="818eefe6-aa1d-44b1-9127-22d4522d44dc" providerId="ADAL" clId="{02F6FB0D-2599-4F4D-B8E9-A479B565CD08}" dt="2024-07-31T05:46:20.127" v="991" actId="2696"/>
        <pc:sldMkLst>
          <pc:docMk/>
          <pc:sldMk cId="0" sldId="269"/>
        </pc:sldMkLst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4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6" creationId="{00000000-0000-0000-0000-000000000000}"/>
          </ac:spMkLst>
        </pc:spChg>
        <pc:spChg chg="add">
          <ac:chgData name="Vu Viet Thien 20233656" userId="818eefe6-aa1d-44b1-9127-22d4522d44dc" providerId="ADAL" clId="{02F6FB0D-2599-4F4D-B8E9-A479B565CD08}" dt="2024-07-31T05:46:16.480" v="990"/>
          <ac:spMkLst>
            <pc:docMk/>
            <pc:sldMk cId="0" sldId="269"/>
            <ac:spMk id="8" creationId="{EB91EFD1-4ACF-1B2B-F688-F8BF2CDDEE7B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22" creationId="{73F377A3-BD25-53DB-8702-40F4A0CB550D}"/>
          </ac:spMkLst>
        </pc:spChg>
        <pc:spChg chg="del">
          <ac:chgData name="Vu Viet Thien 20233656" userId="818eefe6-aa1d-44b1-9127-22d4522d44dc" providerId="ADAL" clId="{02F6FB0D-2599-4F4D-B8E9-A479B565CD08}" dt="2024-07-31T05:46:14.908" v="988" actId="478"/>
          <ac:spMkLst>
            <pc:docMk/>
            <pc:sldMk cId="0" sldId="269"/>
            <ac:spMk id="24" creationId="{3A7E59BA-4DF4-7407-3BD5-24CF0336D747}"/>
          </ac:spMkLst>
        </pc:spChg>
        <pc:picChg chg="del mod">
          <ac:chgData name="Vu Viet Thien 20233656" userId="818eefe6-aa1d-44b1-9127-22d4522d44dc" providerId="ADAL" clId="{02F6FB0D-2599-4F4D-B8E9-A479B565CD08}" dt="2024-07-31T05:46:14.908" v="988" actId="478"/>
          <ac:picMkLst>
            <pc:docMk/>
            <pc:sldMk cId="0" sldId="269"/>
            <ac:picMk id="25" creationId="{23DA7FBB-7EEA-C981-EF7F-1ABCD89DCD74}"/>
          </ac:picMkLst>
        </pc:picChg>
        <pc:picChg chg="del">
          <ac:chgData name="Vu Viet Thien 20233656" userId="818eefe6-aa1d-44b1-9127-22d4522d44dc" providerId="ADAL" clId="{02F6FB0D-2599-4F4D-B8E9-A479B565CD08}" dt="2024-07-31T05:46:14.908" v="988" actId="478"/>
          <ac:picMkLst>
            <pc:docMk/>
            <pc:sldMk cId="0" sldId="269"/>
            <ac:picMk id="11266" creationId="{015C9F49-2C49-1480-88FC-897572292F17}"/>
          </ac:picMkLst>
        </pc:picChg>
      </pc:sldChg>
      <pc:sldChg chg="addSp delSp modSp mod ord modAnim">
        <pc:chgData name="Vu Viet Thien 20233656" userId="818eefe6-aa1d-44b1-9127-22d4522d44dc" providerId="ADAL" clId="{02F6FB0D-2599-4F4D-B8E9-A479B565CD08}" dt="2024-08-01T10:03:01.238" v="2703" actId="1076"/>
        <pc:sldMkLst>
          <pc:docMk/>
          <pc:sldMk cId="0" sldId="270"/>
        </pc:sldMkLst>
        <pc:spChg chg="del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3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4" creationId="{00000000-0000-0000-0000-000000000000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7" creationId="{3F8F4DB3-409A-AA91-AB14-65917327899B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8" creationId="{98CA47A2-07A8-04EE-4F1A-7E3BBB769211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9" creationId="{90873EF5-F437-0305-61E5-876E2D3B2B29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10" creationId="{F0686ADC-806F-2194-B061-5A50600A9E44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11" creationId="{33966526-8E7F-646D-4D39-48765A9FC1A7}"/>
          </ac:spMkLst>
        </pc:spChg>
        <pc:spChg chg="add del mod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12" creationId="{1CDB2E35-145F-809D-1E86-59E1A7146DBD}"/>
          </ac:spMkLst>
        </pc:spChg>
        <pc:spChg chg="add del mod">
          <ac:chgData name="Vu Viet Thien 20233656" userId="818eefe6-aa1d-44b1-9127-22d4522d44dc" providerId="ADAL" clId="{02F6FB0D-2599-4F4D-B8E9-A479B565CD08}" dt="2024-08-01T09:59:49.385" v="2652" actId="21"/>
          <ac:spMkLst>
            <pc:docMk/>
            <pc:sldMk cId="0" sldId="270"/>
            <ac:spMk id="13" creationId="{B2FE2E16-9789-13A8-5779-7EF93E6EBE38}"/>
          </ac:spMkLst>
        </pc:spChg>
        <pc:spChg chg="add del mod">
          <ac:chgData name="Vu Viet Thien 20233656" userId="818eefe6-aa1d-44b1-9127-22d4522d44dc" providerId="ADAL" clId="{02F6FB0D-2599-4F4D-B8E9-A479B565CD08}" dt="2024-08-01T09:59:49.391" v="2654"/>
          <ac:spMkLst>
            <pc:docMk/>
            <pc:sldMk cId="0" sldId="270"/>
            <ac:spMk id="15" creationId="{691954C8-7DE6-4990-B484-8C58D6A09B2A}"/>
          </ac:spMkLst>
        </pc:spChg>
        <pc:spChg chg="add del mod">
          <ac:chgData name="Vu Viet Thien 20233656" userId="818eefe6-aa1d-44b1-9127-22d4522d44dc" providerId="ADAL" clId="{02F6FB0D-2599-4F4D-B8E9-A479B565CD08}" dt="2024-08-01T09:59:49.391" v="2656"/>
          <ac:spMkLst>
            <pc:docMk/>
            <pc:sldMk cId="0" sldId="270"/>
            <ac:spMk id="16" creationId="{01FAEE21-1897-177A-F549-700D87FF910B}"/>
          </ac:spMkLst>
        </pc:spChg>
        <pc:spChg chg="del">
          <ac:chgData name="Vu Viet Thien 20233656" userId="818eefe6-aa1d-44b1-9127-22d4522d44dc" providerId="ADAL" clId="{02F6FB0D-2599-4F4D-B8E9-A479B565CD08}" dt="2024-07-31T05:46:29.432" v="993" actId="21"/>
          <ac:spMkLst>
            <pc:docMk/>
            <pc:sldMk cId="0" sldId="270"/>
            <ac:spMk id="16" creationId="{3F8F4DB3-409A-AA91-AB14-65917327899B}"/>
          </ac:spMkLst>
        </pc:spChg>
        <pc:spChg chg="add mod">
          <ac:chgData name="Vu Viet Thien 20233656" userId="818eefe6-aa1d-44b1-9127-22d4522d44dc" providerId="ADAL" clId="{02F6FB0D-2599-4F4D-B8E9-A479B565CD08}" dt="2024-08-01T10:02:30.749" v="2700" actId="1076"/>
          <ac:spMkLst>
            <pc:docMk/>
            <pc:sldMk cId="0" sldId="270"/>
            <ac:spMk id="17" creationId="{B9B8372F-720F-B826-6497-050EB130430E}"/>
          </ac:spMkLst>
        </pc:spChg>
        <pc:spChg chg="del mod">
          <ac:chgData name="Vu Viet Thien 20233656" userId="818eefe6-aa1d-44b1-9127-22d4522d44dc" providerId="ADAL" clId="{02F6FB0D-2599-4F4D-B8E9-A479B565CD08}" dt="2024-07-31T05:46:29.439" v="995"/>
          <ac:spMkLst>
            <pc:docMk/>
            <pc:sldMk cId="0" sldId="270"/>
            <ac:spMk id="18" creationId="{3254BB0C-4BF3-74B6-81F2-C30999A29188}"/>
          </ac:spMkLst>
        </pc:spChg>
        <pc:spChg chg="add mod">
          <ac:chgData name="Vu Viet Thien 20233656" userId="818eefe6-aa1d-44b1-9127-22d4522d44dc" providerId="ADAL" clId="{02F6FB0D-2599-4F4D-B8E9-A479B565CD08}" dt="2024-08-01T10:00:47.759" v="2673" actId="14100"/>
          <ac:spMkLst>
            <pc:docMk/>
            <pc:sldMk cId="0" sldId="270"/>
            <ac:spMk id="18" creationId="{545838C0-67CA-2D0F-4A6E-A115216E4398}"/>
          </ac:spMkLst>
        </pc:spChg>
        <pc:spChg chg="del">
          <ac:chgData name="Vu Viet Thien 20233656" userId="818eefe6-aa1d-44b1-9127-22d4522d44dc" providerId="ADAL" clId="{02F6FB0D-2599-4F4D-B8E9-A479B565CD08}" dt="2024-08-01T09:58:49.833" v="2642" actId="478"/>
          <ac:spMkLst>
            <pc:docMk/>
            <pc:sldMk cId="0" sldId="270"/>
            <ac:spMk id="20" creationId="{5B353316-62E8-2368-9784-77B429ED8C07}"/>
          </ac:spMkLst>
        </pc:spChg>
        <pc:spChg chg="add del mod">
          <ac:chgData name="Vu Viet Thien 20233656" userId="818eefe6-aa1d-44b1-9127-22d4522d44dc" providerId="ADAL" clId="{02F6FB0D-2599-4F4D-B8E9-A479B565CD08}" dt="2024-08-01T10:01:59.283" v="2690"/>
          <ac:spMkLst>
            <pc:docMk/>
            <pc:sldMk cId="0" sldId="270"/>
            <ac:spMk id="21" creationId="{3DFBB297-5138-F372-6346-618D279C2D54}"/>
          </ac:spMkLst>
        </pc:spChg>
        <pc:spChg chg="add mod">
          <ac:chgData name="Vu Viet Thien 20233656" userId="818eefe6-aa1d-44b1-9127-22d4522d44dc" providerId="ADAL" clId="{02F6FB0D-2599-4F4D-B8E9-A479B565CD08}" dt="2024-08-01T10:01:32.505" v="2682" actId="1076"/>
          <ac:spMkLst>
            <pc:docMk/>
            <pc:sldMk cId="0" sldId="270"/>
            <ac:spMk id="22" creationId="{3BD67519-BC3B-9563-BEEF-D90CCB982483}"/>
          </ac:spMkLst>
        </pc:spChg>
        <pc:spChg chg="add mod">
          <ac:chgData name="Vu Viet Thien 20233656" userId="818eefe6-aa1d-44b1-9127-22d4522d44dc" providerId="ADAL" clId="{02F6FB0D-2599-4F4D-B8E9-A479B565CD08}" dt="2024-08-01T10:02:28.104" v="2699" actId="1076"/>
          <ac:spMkLst>
            <pc:docMk/>
            <pc:sldMk cId="0" sldId="270"/>
            <ac:spMk id="23" creationId="{4005ACB7-D849-C3E6-3864-232CA5B07F8C}"/>
          </ac:spMkLst>
        </pc:spChg>
        <pc:spChg chg="add mod">
          <ac:chgData name="Vu Viet Thien 20233656" userId="818eefe6-aa1d-44b1-9127-22d4522d44dc" providerId="ADAL" clId="{02F6FB0D-2599-4F4D-B8E9-A479B565CD08}" dt="2024-08-01T10:03:01.238" v="2703" actId="1076"/>
          <ac:spMkLst>
            <pc:docMk/>
            <pc:sldMk cId="0" sldId="270"/>
            <ac:spMk id="24" creationId="{98F9B6CF-FA7B-77E7-6CF9-4F73562E4DE0}"/>
          </ac:spMkLst>
        </pc:spChg>
        <pc:graphicFrameChg chg="add mod modGraphic">
          <ac:chgData name="Vu Viet Thien 20233656" userId="818eefe6-aa1d-44b1-9127-22d4522d44dc" providerId="ADAL" clId="{02F6FB0D-2599-4F4D-B8E9-A479B565CD08}" dt="2024-08-01T10:02:33.576" v="2701" actId="1076"/>
          <ac:graphicFrameMkLst>
            <pc:docMk/>
            <pc:sldMk cId="0" sldId="270"/>
            <ac:graphicFrameMk id="14" creationId="{26ACD11B-453A-FB7A-00DD-E05D43EC3143}"/>
          </ac:graphicFrameMkLst>
        </pc:graphicFrameChg>
        <pc:picChg chg="del">
          <ac:chgData name="Vu Viet Thien 20233656" userId="818eefe6-aa1d-44b1-9127-22d4522d44dc" providerId="ADAL" clId="{02F6FB0D-2599-4F4D-B8E9-A479B565CD08}" dt="2024-08-01T09:58:49.833" v="2642" actId="478"/>
          <ac:picMkLst>
            <pc:docMk/>
            <pc:sldMk cId="0" sldId="270"/>
            <ac:picMk id="19" creationId="{7C967578-E80C-E514-E9AB-AA21010E2CDE}"/>
          </ac:picMkLst>
        </pc:picChg>
      </pc:sldChg>
      <pc:sldChg chg="addSp delSp modSp mod">
        <pc:chgData name="Vu Viet Thien 20233656" userId="818eefe6-aa1d-44b1-9127-22d4522d44dc" providerId="ADAL" clId="{02F6FB0D-2599-4F4D-B8E9-A479B565CD08}" dt="2024-08-01T10:08:09.213" v="2733" actId="1076"/>
        <pc:sldMkLst>
          <pc:docMk/>
          <pc:sldMk cId="0" sldId="286"/>
        </pc:sldMkLst>
        <pc:spChg chg="add del mod">
          <ac:chgData name="Vu Viet Thien 20233656" userId="818eefe6-aa1d-44b1-9127-22d4522d44dc" providerId="ADAL" clId="{02F6FB0D-2599-4F4D-B8E9-A479B565CD08}" dt="2024-08-01T10:07:52.470" v="2730" actId="21"/>
          <ac:spMkLst>
            <pc:docMk/>
            <pc:sldMk cId="0" sldId="286"/>
            <ac:spMk id="2" creationId="{7332A0A9-10ED-0146-BC59-82529D10DD75}"/>
          </ac:spMkLst>
        </pc:spChg>
        <pc:spChg chg="mod">
          <ac:chgData name="Vu Viet Thien 20233656" userId="818eefe6-aa1d-44b1-9127-22d4522d44dc" providerId="ADAL" clId="{02F6FB0D-2599-4F4D-B8E9-A479B565CD08}" dt="2024-08-01T10:08:09.213" v="2733" actId="1076"/>
          <ac:spMkLst>
            <pc:docMk/>
            <pc:sldMk cId="0" sldId="286"/>
            <ac:spMk id="7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8-01T10:07:48.050" v="2728" actId="21"/>
          <ac:spMkLst>
            <pc:docMk/>
            <pc:sldMk cId="0" sldId="286"/>
            <ac:spMk id="10" creationId="{7332A0A9-10ED-0146-BC59-82529D10DD75}"/>
          </ac:spMkLst>
        </pc:spChg>
        <pc:spChg chg="add mod">
          <ac:chgData name="Vu Viet Thien 20233656" userId="818eefe6-aa1d-44b1-9127-22d4522d44dc" providerId="ADAL" clId="{02F6FB0D-2599-4F4D-B8E9-A479B565CD08}" dt="2024-08-01T10:08:07.324" v="2732" actId="1076"/>
          <ac:spMkLst>
            <pc:docMk/>
            <pc:sldMk cId="0" sldId="286"/>
            <ac:spMk id="12" creationId="{4453E74D-FEAF-469C-A478-39A096D9277E}"/>
          </ac:spMkLst>
        </pc:spChg>
      </pc:sldChg>
      <pc:sldChg chg="modSp mod modAnim">
        <pc:chgData name="Vu Viet Thien 20233656" userId="818eefe6-aa1d-44b1-9127-22d4522d44dc" providerId="ADAL" clId="{02F6FB0D-2599-4F4D-B8E9-A479B565CD08}" dt="2024-08-01T09:15:52.764" v="1294"/>
        <pc:sldMkLst>
          <pc:docMk/>
          <pc:sldMk cId="2353654351" sldId="288"/>
        </pc:sldMkLst>
        <pc:spChg chg="mod">
          <ac:chgData name="Vu Viet Thien 20233656" userId="818eefe6-aa1d-44b1-9127-22d4522d44dc" providerId="ADAL" clId="{02F6FB0D-2599-4F4D-B8E9-A479B565CD08}" dt="2024-08-01T09:13:21.525" v="1258" actId="113"/>
          <ac:spMkLst>
            <pc:docMk/>
            <pc:sldMk cId="2353654351" sldId="288"/>
            <ac:spMk id="19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15:52.764" v="1294"/>
          <ac:spMkLst>
            <pc:docMk/>
            <pc:sldMk cId="2353654351" sldId="288"/>
            <ac:spMk id="20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12:21.951" v="1243" actId="207"/>
          <ac:spMkLst>
            <pc:docMk/>
            <pc:sldMk cId="2353654351" sldId="288"/>
            <ac:spMk id="21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13:08.044" v="1256" actId="207"/>
          <ac:spMkLst>
            <pc:docMk/>
            <pc:sldMk cId="2353654351" sldId="288"/>
            <ac:spMk id="24" creationId="{2F882DD8-C087-98A8-4339-D5C3E7ED337E}"/>
          </ac:spMkLst>
        </pc:spChg>
        <pc:grpChg chg="mod">
          <ac:chgData name="Vu Viet Thien 20233656" userId="818eefe6-aa1d-44b1-9127-22d4522d44dc" providerId="ADAL" clId="{02F6FB0D-2599-4F4D-B8E9-A479B565CD08}" dt="2024-08-01T09:11:15.933" v="1201" actId="1076"/>
          <ac:grpSpMkLst>
            <pc:docMk/>
            <pc:sldMk cId="2353654351" sldId="288"/>
            <ac:grpSpMk id="4" creationId="{00000000-0000-0000-0000-000000000000}"/>
          </ac:grpSpMkLst>
        </pc:grpChg>
        <pc:grpChg chg="mod">
          <ac:chgData name="Vu Viet Thien 20233656" userId="818eefe6-aa1d-44b1-9127-22d4522d44dc" providerId="ADAL" clId="{02F6FB0D-2599-4F4D-B8E9-A479B565CD08}" dt="2024-08-01T09:15:36.141" v="1287" actId="1076"/>
          <ac:grpSpMkLst>
            <pc:docMk/>
            <pc:sldMk cId="2353654351" sldId="288"/>
            <ac:grpSpMk id="9" creationId="{00000000-0000-0000-0000-000000000000}"/>
          </ac:grpSpMkLst>
        </pc:grpChg>
        <pc:grpChg chg="mod">
          <ac:chgData name="Vu Viet Thien 20233656" userId="818eefe6-aa1d-44b1-9127-22d4522d44dc" providerId="ADAL" clId="{02F6FB0D-2599-4F4D-B8E9-A479B565CD08}" dt="2024-07-31T04:27:20.551" v="226" actId="1076"/>
          <ac:grpSpMkLst>
            <pc:docMk/>
            <pc:sldMk cId="2353654351" sldId="288"/>
            <ac:grpSpMk id="14" creationId="{00000000-0000-0000-0000-000000000000}"/>
          </ac:grpSpMkLst>
        </pc:grpChg>
      </pc:sldChg>
      <pc:sldChg chg="modSp mod">
        <pc:chgData name="Vu Viet Thien 20233656" userId="818eefe6-aa1d-44b1-9127-22d4522d44dc" providerId="ADAL" clId="{02F6FB0D-2599-4F4D-B8E9-A479B565CD08}" dt="2024-08-01T09:19:21.926" v="1358" actId="20577"/>
        <pc:sldMkLst>
          <pc:docMk/>
          <pc:sldMk cId="1572952984" sldId="290"/>
        </pc:sldMkLst>
        <pc:spChg chg="mod">
          <ac:chgData name="Vu Viet Thien 20233656" userId="818eefe6-aa1d-44b1-9127-22d4522d44dc" providerId="ADAL" clId="{02F6FB0D-2599-4F4D-B8E9-A479B565CD08}" dt="2024-08-01T09:19:21.926" v="1358" actId="20577"/>
          <ac:spMkLst>
            <pc:docMk/>
            <pc:sldMk cId="1572952984" sldId="290"/>
            <ac:spMk id="17" creationId="{00000000-0000-0000-0000-000000000000}"/>
          </ac:spMkLst>
        </pc:spChg>
      </pc:sldChg>
      <pc:sldChg chg="modSp mod">
        <pc:chgData name="Vu Viet Thien 20233656" userId="818eefe6-aa1d-44b1-9127-22d4522d44dc" providerId="ADAL" clId="{02F6FB0D-2599-4F4D-B8E9-A479B565CD08}" dt="2024-08-01T09:41:30.208" v="2073" actId="255"/>
        <pc:sldMkLst>
          <pc:docMk/>
          <pc:sldMk cId="735059075" sldId="292"/>
        </pc:sldMkLst>
        <pc:spChg chg="mod">
          <ac:chgData name="Vu Viet Thien 20233656" userId="818eefe6-aa1d-44b1-9127-22d4522d44dc" providerId="ADAL" clId="{02F6FB0D-2599-4F4D-B8E9-A479B565CD08}" dt="2024-08-01T09:41:30.208" v="2073" actId="255"/>
          <ac:spMkLst>
            <pc:docMk/>
            <pc:sldMk cId="735059075" sldId="292"/>
            <ac:spMk id="17" creationId="{00000000-0000-0000-0000-000000000000}"/>
          </ac:spMkLst>
        </pc:spChg>
      </pc:sldChg>
      <pc:sldChg chg="modSp mod">
        <pc:chgData name="Vu Viet Thien 20233656" userId="818eefe6-aa1d-44b1-9127-22d4522d44dc" providerId="ADAL" clId="{02F6FB0D-2599-4F4D-B8E9-A479B565CD08}" dt="2024-08-01T09:53:01.335" v="2361" actId="1076"/>
        <pc:sldMkLst>
          <pc:docMk/>
          <pc:sldMk cId="2380669268" sldId="293"/>
        </pc:sldMkLst>
        <pc:spChg chg="mod">
          <ac:chgData name="Vu Viet Thien 20233656" userId="818eefe6-aa1d-44b1-9127-22d4522d44dc" providerId="ADAL" clId="{02F6FB0D-2599-4F4D-B8E9-A479B565CD08}" dt="2024-07-31T05:30:32.237" v="683" actId="1076"/>
          <ac:spMkLst>
            <pc:docMk/>
            <pc:sldMk cId="2380669268" sldId="293"/>
            <ac:spMk id="13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5:30:34.215" v="684" actId="1076"/>
          <ac:spMkLst>
            <pc:docMk/>
            <pc:sldMk cId="2380669268" sldId="293"/>
            <ac:spMk id="15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53:01.335" v="2361" actId="1076"/>
          <ac:spMkLst>
            <pc:docMk/>
            <pc:sldMk cId="2380669268" sldId="293"/>
            <ac:spMk id="17" creationId="{00000000-0000-0000-0000-000000000000}"/>
          </ac:spMkLst>
        </pc:spChg>
      </pc:sldChg>
      <pc:sldChg chg="del">
        <pc:chgData name="Vu Viet Thien 20233656" userId="818eefe6-aa1d-44b1-9127-22d4522d44dc" providerId="ADAL" clId="{02F6FB0D-2599-4F4D-B8E9-A479B565CD08}" dt="2024-07-31T05:45:46.950" v="985" actId="2696"/>
        <pc:sldMkLst>
          <pc:docMk/>
          <pc:sldMk cId="2505549811" sldId="294"/>
        </pc:sldMkLst>
      </pc:sldChg>
      <pc:sldChg chg="addSp delSp modSp add del mod delAnim modAnim">
        <pc:chgData name="Vu Viet Thien 20233656" userId="818eefe6-aa1d-44b1-9127-22d4522d44dc" providerId="ADAL" clId="{02F6FB0D-2599-4F4D-B8E9-A479B565CD08}" dt="2024-08-01T09:18:37.668" v="1342" actId="2696"/>
        <pc:sldMkLst>
          <pc:docMk/>
          <pc:sldMk cId="1935924032" sldId="295"/>
        </pc:sldMkLst>
        <pc:spChg chg="add mod">
          <ac:chgData name="Vu Viet Thien 20233656" userId="818eefe6-aa1d-44b1-9127-22d4522d44dc" providerId="ADAL" clId="{02F6FB0D-2599-4F4D-B8E9-A479B565CD08}" dt="2024-07-31T04:42:24.287" v="427" actId="1076"/>
          <ac:spMkLst>
            <pc:docMk/>
            <pc:sldMk cId="1935924032" sldId="295"/>
            <ac:spMk id="18" creationId="{EB760C84-0CD5-666D-BBF0-05C10E37775A}"/>
          </ac:spMkLst>
        </pc:spChg>
        <pc:grpChg chg="del">
          <ac:chgData name="Vu Viet Thien 20233656" userId="818eefe6-aa1d-44b1-9127-22d4522d44dc" providerId="ADAL" clId="{02F6FB0D-2599-4F4D-B8E9-A479B565CD08}" dt="2024-07-31T04:41:40.706" v="416" actId="478"/>
          <ac:grpSpMkLst>
            <pc:docMk/>
            <pc:sldMk cId="1935924032" sldId="295"/>
            <ac:grpSpMk id="12" creationId="{825B49D8-2ABC-116E-A2DB-835675E514E9}"/>
          </ac:grpSpMkLst>
        </pc:grpChg>
        <pc:picChg chg="del">
          <ac:chgData name="Vu Viet Thien 20233656" userId="818eefe6-aa1d-44b1-9127-22d4522d44dc" providerId="ADAL" clId="{02F6FB0D-2599-4F4D-B8E9-A479B565CD08}" dt="2024-07-31T04:41:29.598" v="414" actId="21"/>
          <ac:picMkLst>
            <pc:docMk/>
            <pc:sldMk cId="1935924032" sldId="295"/>
            <ac:picMk id="6" creationId="{3C39D162-6E33-1457-7896-FF913ED7C2AA}"/>
          </ac:picMkLst>
        </pc:picChg>
        <pc:picChg chg="add del mod">
          <ac:chgData name="Vu Viet Thien 20233656" userId="818eefe6-aa1d-44b1-9127-22d4522d44dc" providerId="ADAL" clId="{02F6FB0D-2599-4F4D-B8E9-A479B565CD08}" dt="2024-07-31T04:41:40.706" v="416" actId="478"/>
          <ac:picMkLst>
            <pc:docMk/>
            <pc:sldMk cId="1935924032" sldId="295"/>
            <ac:picMk id="15" creationId="{3C39D162-6E33-1457-7896-FF913ED7C2AA}"/>
          </ac:picMkLst>
        </pc:picChg>
        <pc:picChg chg="add mod">
          <ac:chgData name="Vu Viet Thien 20233656" userId="818eefe6-aa1d-44b1-9127-22d4522d44dc" providerId="ADAL" clId="{02F6FB0D-2599-4F4D-B8E9-A479B565CD08}" dt="2024-07-31T04:42:12.776" v="425" actId="1076"/>
          <ac:picMkLst>
            <pc:docMk/>
            <pc:sldMk cId="1935924032" sldId="295"/>
            <ac:picMk id="16" creationId="{EFFFFAAD-05D2-FD44-90A4-379334B8BB74}"/>
          </ac:picMkLst>
        </pc:picChg>
      </pc:sldChg>
      <pc:sldChg chg="add del">
        <pc:chgData name="Vu Viet Thien 20233656" userId="818eefe6-aa1d-44b1-9127-22d4522d44dc" providerId="ADAL" clId="{02F6FB0D-2599-4F4D-B8E9-A479B565CD08}" dt="2024-07-31T04:41:51.428" v="421" actId="2696"/>
        <pc:sldMkLst>
          <pc:docMk/>
          <pc:sldMk cId="119484954" sldId="296"/>
        </pc:sldMkLst>
      </pc:sldChg>
      <pc:sldChg chg="add del">
        <pc:chgData name="Vu Viet Thien 20233656" userId="818eefe6-aa1d-44b1-9127-22d4522d44dc" providerId="ADAL" clId="{02F6FB0D-2599-4F4D-B8E9-A479B565CD08}" dt="2024-07-31T04:41:53.508" v="422" actId="2696"/>
        <pc:sldMkLst>
          <pc:docMk/>
          <pc:sldMk cId="1260330152" sldId="297"/>
        </pc:sldMkLst>
      </pc:sldChg>
      <pc:sldChg chg="addSp modSp add del modAnim">
        <pc:chgData name="Vu Viet Thien 20233656" userId="818eefe6-aa1d-44b1-9127-22d4522d44dc" providerId="ADAL" clId="{02F6FB0D-2599-4F4D-B8E9-A479B565CD08}" dt="2024-08-01T09:18:40.170" v="1343" actId="2696"/>
        <pc:sldMkLst>
          <pc:docMk/>
          <pc:sldMk cId="580871721" sldId="298"/>
        </pc:sldMkLst>
        <pc:spChg chg="add mod">
          <ac:chgData name="Vu Viet Thien 20233656" userId="818eefe6-aa1d-44b1-9127-22d4522d44dc" providerId="ADAL" clId="{02F6FB0D-2599-4F4D-B8E9-A479B565CD08}" dt="2024-07-31T04:42:43.250" v="429"/>
          <ac:spMkLst>
            <pc:docMk/>
            <pc:sldMk cId="580871721" sldId="298"/>
            <ac:spMk id="12" creationId="{54298D01-9AAE-6D41-5032-CAD9515AFADD}"/>
          </ac:spMkLst>
        </pc:spChg>
        <pc:picChg chg="add mod">
          <ac:chgData name="Vu Viet Thien 20233656" userId="818eefe6-aa1d-44b1-9127-22d4522d44dc" providerId="ADAL" clId="{02F6FB0D-2599-4F4D-B8E9-A479B565CD08}" dt="2024-07-31T04:42:36.318" v="428"/>
          <ac:picMkLst>
            <pc:docMk/>
            <pc:sldMk cId="580871721" sldId="298"/>
            <ac:picMk id="6" creationId="{2F777CA2-B6D8-8F5E-63C0-706A8CC06E63}"/>
          </ac:picMkLst>
        </pc:picChg>
      </pc:sldChg>
      <pc:sldChg chg="addSp modSp add del mod modAnim">
        <pc:chgData name="Vu Viet Thien 20233656" userId="818eefe6-aa1d-44b1-9127-22d4522d44dc" providerId="ADAL" clId="{02F6FB0D-2599-4F4D-B8E9-A479B565CD08}" dt="2024-08-01T09:18:45.924" v="1344" actId="2696"/>
        <pc:sldMkLst>
          <pc:docMk/>
          <pc:sldMk cId="3900552911" sldId="299"/>
        </pc:sldMkLst>
        <pc:spChg chg="add mod">
          <ac:chgData name="Vu Viet Thien 20233656" userId="818eefe6-aa1d-44b1-9127-22d4522d44dc" providerId="ADAL" clId="{02F6FB0D-2599-4F4D-B8E9-A479B565CD08}" dt="2024-07-31T04:42:59.255" v="432"/>
          <ac:spMkLst>
            <pc:docMk/>
            <pc:sldMk cId="3900552911" sldId="299"/>
            <ac:spMk id="12" creationId="{93F3F188-90DA-7D81-8B9F-2D0BAE68F551}"/>
          </ac:spMkLst>
        </pc:spChg>
        <pc:picChg chg="add mod">
          <ac:chgData name="Vu Viet Thien 20233656" userId="818eefe6-aa1d-44b1-9127-22d4522d44dc" providerId="ADAL" clId="{02F6FB0D-2599-4F4D-B8E9-A479B565CD08}" dt="2024-07-31T04:43:02.422" v="433" actId="1076"/>
          <ac:picMkLst>
            <pc:docMk/>
            <pc:sldMk cId="3900552911" sldId="299"/>
            <ac:picMk id="6" creationId="{9FC313B2-DD28-F163-7ED3-B86B0E5308D6}"/>
          </ac:picMkLst>
        </pc:picChg>
      </pc:sldChg>
      <pc:sldChg chg="addSp delSp modSp add mod delAnim modAnim">
        <pc:chgData name="Vu Viet Thien 20233656" userId="818eefe6-aa1d-44b1-9127-22d4522d44dc" providerId="ADAL" clId="{02F6FB0D-2599-4F4D-B8E9-A479B565CD08}" dt="2024-08-01T09:27:15.379" v="1502" actId="1076"/>
        <pc:sldMkLst>
          <pc:docMk/>
          <pc:sldMk cId="4118704118" sldId="300"/>
        </pc:sldMkLst>
        <pc:spChg chg="mod">
          <ac:chgData name="Vu Viet Thien 20233656" userId="818eefe6-aa1d-44b1-9127-22d4522d44dc" providerId="ADAL" clId="{02F6FB0D-2599-4F4D-B8E9-A479B565CD08}" dt="2024-08-01T09:21:12.987" v="1393" actId="255"/>
          <ac:spMkLst>
            <pc:docMk/>
            <pc:sldMk cId="4118704118" sldId="300"/>
            <ac:spMk id="2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21:12.987" v="1393" actId="255"/>
          <ac:spMkLst>
            <pc:docMk/>
            <pc:sldMk cId="4118704118" sldId="300"/>
            <ac:spMk id="3" creationId="{00000000-0000-0000-0000-000000000000}"/>
          </ac:spMkLst>
        </pc:spChg>
        <pc:spChg chg="del mod">
          <ac:chgData name="Vu Viet Thien 20233656" userId="818eefe6-aa1d-44b1-9127-22d4522d44dc" providerId="ADAL" clId="{02F6FB0D-2599-4F4D-B8E9-A479B565CD08}" dt="2024-08-01T09:27:08.579" v="1500" actId="21"/>
          <ac:spMkLst>
            <pc:docMk/>
            <pc:sldMk cId="4118704118" sldId="300"/>
            <ac:spMk id="4" creationId="{00000000-0000-0000-0000-000000000000}"/>
          </ac:spMkLst>
        </pc:spChg>
        <pc:spChg chg="del mod">
          <ac:chgData name="Vu Viet Thien 20233656" userId="818eefe6-aa1d-44b1-9127-22d4522d44dc" providerId="ADAL" clId="{02F6FB0D-2599-4F4D-B8E9-A479B565CD08}" dt="2024-08-01T09:27:10.874" v="1501" actId="21"/>
          <ac:spMkLst>
            <pc:docMk/>
            <pc:sldMk cId="4118704118" sldId="300"/>
            <ac:spMk id="5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26:45.040" v="1492" actId="1076"/>
          <ac:spMkLst>
            <pc:docMk/>
            <pc:sldMk cId="4118704118" sldId="300"/>
            <ac:spMk id="7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26:42.180" v="1491" actId="1076"/>
          <ac:spMkLst>
            <pc:docMk/>
            <pc:sldMk cId="4118704118" sldId="300"/>
            <ac:spMk id="8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19:32.813" v="1363" actId="20577"/>
          <ac:spMkLst>
            <pc:docMk/>
            <pc:sldMk cId="4118704118" sldId="300"/>
            <ac:spMk id="11" creationId="{00000000-0000-0000-0000-000000000000}"/>
          </ac:spMkLst>
        </pc:spChg>
        <pc:spChg chg="add del mod">
          <ac:chgData name="Vu Viet Thien 20233656" userId="818eefe6-aa1d-44b1-9127-22d4522d44dc" providerId="ADAL" clId="{02F6FB0D-2599-4F4D-B8E9-A479B565CD08}" dt="2024-08-01T09:19:01.064" v="1345" actId="21"/>
          <ac:spMkLst>
            <pc:docMk/>
            <pc:sldMk cId="4118704118" sldId="300"/>
            <ac:spMk id="12" creationId="{3696253E-10BE-4339-7755-33D5FFE54123}"/>
          </ac:spMkLst>
        </pc:spChg>
        <pc:spChg chg="mod">
          <ac:chgData name="Vu Viet Thien 20233656" userId="818eefe6-aa1d-44b1-9127-22d4522d44dc" providerId="ADAL" clId="{02F6FB0D-2599-4F4D-B8E9-A479B565CD08}" dt="2024-08-01T09:21:12.987" v="1393" actId="255"/>
          <ac:spMkLst>
            <pc:docMk/>
            <pc:sldMk cId="4118704118" sldId="300"/>
            <ac:spMk id="13" creationId="{00000000-0000-0000-0000-000000000000}"/>
          </ac:spMkLst>
        </pc:spChg>
        <pc:spChg chg="add mod">
          <ac:chgData name="Vu Viet Thien 20233656" userId="818eefe6-aa1d-44b1-9127-22d4522d44dc" providerId="ADAL" clId="{02F6FB0D-2599-4F4D-B8E9-A479B565CD08}" dt="2024-08-01T09:21:42.250" v="1404" actId="113"/>
          <ac:spMkLst>
            <pc:docMk/>
            <pc:sldMk cId="4118704118" sldId="300"/>
            <ac:spMk id="14" creationId="{3F3618F5-0861-A2B0-139E-81E3FED10811}"/>
          </ac:spMkLst>
        </pc:spChg>
        <pc:spChg chg="add mod">
          <ac:chgData name="Vu Viet Thien 20233656" userId="818eefe6-aa1d-44b1-9127-22d4522d44dc" providerId="ADAL" clId="{02F6FB0D-2599-4F4D-B8E9-A479B565CD08}" dt="2024-08-01T09:20:56.738" v="1390"/>
          <ac:spMkLst>
            <pc:docMk/>
            <pc:sldMk cId="4118704118" sldId="300"/>
            <ac:spMk id="16" creationId="{357EB977-5B33-2C39-637B-6B876639B6A3}"/>
          </ac:spMkLst>
        </pc:spChg>
        <pc:spChg chg="add mod">
          <ac:chgData name="Vu Viet Thien 20233656" userId="818eefe6-aa1d-44b1-9127-22d4522d44dc" providerId="ADAL" clId="{02F6FB0D-2599-4F4D-B8E9-A479B565CD08}" dt="2024-08-01T09:21:12.987" v="1393" actId="255"/>
          <ac:spMkLst>
            <pc:docMk/>
            <pc:sldMk cId="4118704118" sldId="300"/>
            <ac:spMk id="18" creationId="{84E876B8-242B-0684-C7FC-BBF7DD97C49A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19" creationId="{C3FD85EA-9B5B-777B-B8FC-DA11DF44741F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1" creationId="{B2BCE7B4-F6E6-AAAD-486B-34CE65704D34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2" creationId="{FADA9BF2-6310-F43B-7929-EFB931BF5203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3" creationId="{707ECC60-59DB-E8B7-43A5-3FD1BF2E11D0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4" creationId="{A0995038-43CB-73A7-C8D7-65B9BC39A217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5" creationId="{82B0C965-58FD-2B08-3BFF-F5E676AB5AA4}"/>
          </ac:spMkLst>
        </pc:spChg>
        <pc:spChg chg="add del mod">
          <ac:chgData name="Vu Viet Thien 20233656" userId="818eefe6-aa1d-44b1-9127-22d4522d44dc" providerId="ADAL" clId="{02F6FB0D-2599-4F4D-B8E9-A479B565CD08}" dt="2024-08-01T09:25:07.710" v="1473" actId="22"/>
          <ac:spMkLst>
            <pc:docMk/>
            <pc:sldMk cId="4118704118" sldId="300"/>
            <ac:spMk id="27" creationId="{1690CB77-64B1-364E-26DC-FD9AB2F5001D}"/>
          </ac:spMkLst>
        </pc:spChg>
        <pc:spChg chg="add mod">
          <ac:chgData name="Vu Viet Thien 20233656" userId="818eefe6-aa1d-44b1-9127-22d4522d44dc" providerId="ADAL" clId="{02F6FB0D-2599-4F4D-B8E9-A479B565CD08}" dt="2024-08-01T09:26:38.040" v="1490" actId="1076"/>
          <ac:spMkLst>
            <pc:docMk/>
            <pc:sldMk cId="4118704118" sldId="300"/>
            <ac:spMk id="28" creationId="{AFBC677C-632D-C47A-B663-8A1113B9E6FE}"/>
          </ac:spMkLst>
        </pc:spChg>
        <pc:spChg chg="add mod">
          <ac:chgData name="Vu Viet Thien 20233656" userId="818eefe6-aa1d-44b1-9127-22d4522d44dc" providerId="ADAL" clId="{02F6FB0D-2599-4F4D-B8E9-A479B565CD08}" dt="2024-08-01T09:27:15.379" v="1502" actId="1076"/>
          <ac:spMkLst>
            <pc:docMk/>
            <pc:sldMk cId="4118704118" sldId="300"/>
            <ac:spMk id="29" creationId="{115AF2CC-C5BE-2C07-813A-D22A7A91C54D}"/>
          </ac:spMkLst>
        </pc:spChg>
        <pc:grpChg chg="mod">
          <ac:chgData name="Vu Viet Thien 20233656" userId="818eefe6-aa1d-44b1-9127-22d4522d44dc" providerId="ADAL" clId="{02F6FB0D-2599-4F4D-B8E9-A479B565CD08}" dt="2024-08-01T09:21:12.987" v="1393" actId="255"/>
          <ac:grpSpMkLst>
            <pc:docMk/>
            <pc:sldMk cId="4118704118" sldId="300"/>
            <ac:grpSpMk id="9" creationId="{00000000-0000-0000-0000-000000000000}"/>
          </ac:grpSpMkLst>
        </pc:grpChg>
        <pc:graphicFrameChg chg="add mod">
          <ac:chgData name="Vu Viet Thien 20233656" userId="818eefe6-aa1d-44b1-9127-22d4522d44dc" providerId="ADAL" clId="{02F6FB0D-2599-4F4D-B8E9-A479B565CD08}" dt="2024-08-01T09:20:55.630" v="1389" actId="1076"/>
          <ac:graphicFrameMkLst>
            <pc:docMk/>
            <pc:sldMk cId="4118704118" sldId="300"/>
            <ac:graphicFrameMk id="15" creationId="{B402663C-C69A-7BE1-FE5D-EEFA20E28EB1}"/>
          </ac:graphicFrameMkLst>
        </pc:graphicFrameChg>
        <pc:graphicFrameChg chg="add mod modGraphic">
          <ac:chgData name="Vu Viet Thien 20233656" userId="818eefe6-aa1d-44b1-9127-22d4522d44dc" providerId="ADAL" clId="{02F6FB0D-2599-4F4D-B8E9-A479B565CD08}" dt="2024-08-01T09:26:26.131" v="1489" actId="1076"/>
          <ac:graphicFrameMkLst>
            <pc:docMk/>
            <pc:sldMk cId="4118704118" sldId="300"/>
            <ac:graphicFrameMk id="17" creationId="{2AB49E3E-9B4D-B26C-0C76-D9E42BD657D4}"/>
          </ac:graphicFrameMkLst>
        </pc:graphicFrameChg>
        <pc:picChg chg="add del mod">
          <ac:chgData name="Vu Viet Thien 20233656" userId="818eefe6-aa1d-44b1-9127-22d4522d44dc" providerId="ADAL" clId="{02F6FB0D-2599-4F4D-B8E9-A479B565CD08}" dt="2024-08-01T09:19:01.064" v="1345" actId="21"/>
          <ac:picMkLst>
            <pc:docMk/>
            <pc:sldMk cId="4118704118" sldId="300"/>
            <ac:picMk id="6" creationId="{EFA8234C-9A49-F1DC-1E4D-E04040854A61}"/>
          </ac:picMkLst>
        </pc:picChg>
        <pc:picChg chg="add mod">
          <ac:chgData name="Vu Viet Thien 20233656" userId="818eefe6-aa1d-44b1-9127-22d4522d44dc" providerId="ADAL" clId="{02F6FB0D-2599-4F4D-B8E9-A479B565CD08}" dt="2024-08-01T09:22:34.678" v="1415" actId="1076"/>
          <ac:picMkLst>
            <pc:docMk/>
            <pc:sldMk cId="4118704118" sldId="300"/>
            <ac:picMk id="20" creationId="{BD20F69B-C98C-2039-4622-479DE3B5080F}"/>
          </ac:picMkLst>
        </pc:picChg>
      </pc:sldChg>
      <pc:sldChg chg="addSp modSp add del modAnim">
        <pc:chgData name="Vu Viet Thien 20233656" userId="818eefe6-aa1d-44b1-9127-22d4522d44dc" providerId="ADAL" clId="{02F6FB0D-2599-4F4D-B8E9-A479B565CD08}" dt="2024-08-01T09:25:48.998" v="1484" actId="2696"/>
        <pc:sldMkLst>
          <pc:docMk/>
          <pc:sldMk cId="1378095474" sldId="301"/>
        </pc:sldMkLst>
        <pc:spChg chg="add mod">
          <ac:chgData name="Vu Viet Thien 20233656" userId="818eefe6-aa1d-44b1-9127-22d4522d44dc" providerId="ADAL" clId="{02F6FB0D-2599-4F4D-B8E9-A479B565CD08}" dt="2024-07-31T04:43:51.820" v="442"/>
          <ac:spMkLst>
            <pc:docMk/>
            <pc:sldMk cId="1378095474" sldId="301"/>
            <ac:spMk id="12" creationId="{0D0E6C05-4506-D73C-C3EB-400623B7AEC5}"/>
          </ac:spMkLst>
        </pc:spChg>
        <pc:picChg chg="add mod">
          <ac:chgData name="Vu Viet Thien 20233656" userId="818eefe6-aa1d-44b1-9127-22d4522d44dc" providerId="ADAL" clId="{02F6FB0D-2599-4F4D-B8E9-A479B565CD08}" dt="2024-07-31T04:43:46.058" v="441"/>
          <ac:picMkLst>
            <pc:docMk/>
            <pc:sldMk cId="1378095474" sldId="301"/>
            <ac:picMk id="6" creationId="{0E061386-8A43-96F5-406B-DB94BC01ED32}"/>
          </ac:picMkLst>
        </pc:picChg>
      </pc:sldChg>
      <pc:sldChg chg="addSp modSp add del modAnim">
        <pc:chgData name="Vu Viet Thien 20233656" userId="818eefe6-aa1d-44b1-9127-22d4522d44dc" providerId="ADAL" clId="{02F6FB0D-2599-4F4D-B8E9-A479B565CD08}" dt="2024-08-01T09:25:50.897" v="1485" actId="2696"/>
        <pc:sldMkLst>
          <pc:docMk/>
          <pc:sldMk cId="1559257467" sldId="302"/>
        </pc:sldMkLst>
        <pc:spChg chg="add mod">
          <ac:chgData name="Vu Viet Thien 20233656" userId="818eefe6-aa1d-44b1-9127-22d4522d44dc" providerId="ADAL" clId="{02F6FB0D-2599-4F4D-B8E9-A479B565CD08}" dt="2024-07-31T04:44:05.227" v="444"/>
          <ac:spMkLst>
            <pc:docMk/>
            <pc:sldMk cId="1559257467" sldId="302"/>
            <ac:spMk id="12" creationId="{107ADF71-0316-624C-DE44-D8DEC846D898}"/>
          </ac:spMkLst>
        </pc:spChg>
        <pc:picChg chg="add mod">
          <ac:chgData name="Vu Viet Thien 20233656" userId="818eefe6-aa1d-44b1-9127-22d4522d44dc" providerId="ADAL" clId="{02F6FB0D-2599-4F4D-B8E9-A479B565CD08}" dt="2024-07-31T04:44:00.092" v="443"/>
          <ac:picMkLst>
            <pc:docMk/>
            <pc:sldMk cId="1559257467" sldId="302"/>
            <ac:picMk id="6" creationId="{295DD0AA-E6F1-A569-1833-1F4FA6803977}"/>
          </ac:picMkLst>
        </pc:picChg>
      </pc:sldChg>
      <pc:sldChg chg="addSp modSp add del modAnim">
        <pc:chgData name="Vu Viet Thien 20233656" userId="818eefe6-aa1d-44b1-9127-22d4522d44dc" providerId="ADAL" clId="{02F6FB0D-2599-4F4D-B8E9-A479B565CD08}" dt="2024-08-01T09:27:26.137" v="1503" actId="2696"/>
        <pc:sldMkLst>
          <pc:docMk/>
          <pc:sldMk cId="1771839074" sldId="303"/>
        </pc:sldMkLst>
        <pc:spChg chg="add mod">
          <ac:chgData name="Vu Viet Thien 20233656" userId="818eefe6-aa1d-44b1-9127-22d4522d44dc" providerId="ADAL" clId="{02F6FB0D-2599-4F4D-B8E9-A479B565CD08}" dt="2024-07-31T04:44:25.792" v="446"/>
          <ac:spMkLst>
            <pc:docMk/>
            <pc:sldMk cId="1771839074" sldId="303"/>
            <ac:spMk id="12" creationId="{CCAEA64F-E345-3849-BC36-A96EDAE6E507}"/>
          </ac:spMkLst>
        </pc:spChg>
        <pc:picChg chg="add mod">
          <ac:chgData name="Vu Viet Thien 20233656" userId="818eefe6-aa1d-44b1-9127-22d4522d44dc" providerId="ADAL" clId="{02F6FB0D-2599-4F4D-B8E9-A479B565CD08}" dt="2024-07-31T04:44:17.636" v="445"/>
          <ac:picMkLst>
            <pc:docMk/>
            <pc:sldMk cId="1771839074" sldId="303"/>
            <ac:picMk id="6" creationId="{7BB19ADB-D03B-36E0-7ABD-51A39D914D80}"/>
          </ac:picMkLst>
        </pc:picChg>
      </pc:sldChg>
      <pc:sldChg chg="new del">
        <pc:chgData name="Vu Viet Thien 20233656" userId="818eefe6-aa1d-44b1-9127-22d4522d44dc" providerId="ADAL" clId="{02F6FB0D-2599-4F4D-B8E9-A479B565CD08}" dt="2024-07-31T04:46:37.264" v="452" actId="2696"/>
        <pc:sldMkLst>
          <pc:docMk/>
          <pc:sldMk cId="2102614759" sldId="304"/>
        </pc:sldMkLst>
      </pc:sldChg>
      <pc:sldChg chg="add del">
        <pc:chgData name="Vu Viet Thien 20233656" userId="818eefe6-aa1d-44b1-9127-22d4522d44dc" providerId="ADAL" clId="{02F6FB0D-2599-4F4D-B8E9-A479B565CD08}" dt="2024-07-31T04:45:14.002" v="447" actId="2696"/>
        <pc:sldMkLst>
          <pc:docMk/>
          <pc:sldMk cId="3635549060" sldId="304"/>
        </pc:sldMkLst>
      </pc:sldChg>
      <pc:sldChg chg="add del">
        <pc:chgData name="Vu Viet Thien 20233656" userId="818eefe6-aa1d-44b1-9127-22d4522d44dc" providerId="ADAL" clId="{02F6FB0D-2599-4F4D-B8E9-A479B565CD08}" dt="2024-07-31T04:45:15.870" v="448" actId="2696"/>
        <pc:sldMkLst>
          <pc:docMk/>
          <pc:sldMk cId="1953064824" sldId="305"/>
        </pc:sldMkLst>
      </pc:sldChg>
      <pc:sldChg chg="addSp delSp modSp add del mod delAnim modAnim">
        <pc:chgData name="Vu Viet Thien 20233656" userId="818eefe6-aa1d-44b1-9127-22d4522d44dc" providerId="ADAL" clId="{02F6FB0D-2599-4F4D-B8E9-A479B565CD08}" dt="2024-08-01T09:27:28.953" v="1504" actId="2696"/>
        <pc:sldMkLst>
          <pc:docMk/>
          <pc:sldMk cId="4075053197" sldId="305"/>
        </pc:sldMkLst>
        <pc:spChg chg="mod">
          <ac:chgData name="Vu Viet Thien 20233656" userId="818eefe6-aa1d-44b1-9127-22d4522d44dc" providerId="ADAL" clId="{02F6FB0D-2599-4F4D-B8E9-A479B565CD08}" dt="2024-07-31T04:48:49.939" v="491" actId="1076"/>
          <ac:spMkLst>
            <pc:docMk/>
            <pc:sldMk cId="4075053197" sldId="305"/>
            <ac:spMk id="8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46:41.490" v="454" actId="1076"/>
          <ac:spMkLst>
            <pc:docMk/>
            <pc:sldMk cId="4075053197" sldId="305"/>
            <ac:spMk id="10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7-31T04:46:59.903" v="472" actId="20577"/>
          <ac:spMkLst>
            <pc:docMk/>
            <pc:sldMk cId="4075053197" sldId="305"/>
            <ac:spMk id="11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4:47:09.880" v="473" actId="21"/>
          <ac:spMkLst>
            <pc:docMk/>
            <pc:sldMk cId="4075053197" sldId="305"/>
            <ac:spMk id="12" creationId="{CCAEA64F-E345-3849-BC36-A96EDAE6E507}"/>
          </ac:spMkLst>
        </pc:spChg>
        <pc:spChg chg="add mod">
          <ac:chgData name="Vu Viet Thien 20233656" userId="818eefe6-aa1d-44b1-9127-22d4522d44dc" providerId="ADAL" clId="{02F6FB0D-2599-4F4D-B8E9-A479B565CD08}" dt="2024-07-31T07:05:45.405" v="1164" actId="1076"/>
          <ac:spMkLst>
            <pc:docMk/>
            <pc:sldMk cId="4075053197" sldId="305"/>
            <ac:spMk id="15" creationId="{25A44272-5154-39FE-A6FB-4945E2ACE232}"/>
          </ac:spMkLst>
        </pc:spChg>
        <pc:spChg chg="add mod">
          <ac:chgData name="Vu Viet Thien 20233656" userId="818eefe6-aa1d-44b1-9127-22d4522d44dc" providerId="ADAL" clId="{02F6FB0D-2599-4F4D-B8E9-A479B565CD08}" dt="2024-07-31T07:06:07.601" v="1170" actId="1076"/>
          <ac:spMkLst>
            <pc:docMk/>
            <pc:sldMk cId="4075053197" sldId="305"/>
            <ac:spMk id="16" creationId="{A9AD9E4A-9C78-BC2D-ED48-B05532F2ADFF}"/>
          </ac:spMkLst>
        </pc:spChg>
        <pc:spChg chg="add mod">
          <ac:chgData name="Vu Viet Thien 20233656" userId="818eefe6-aa1d-44b1-9127-22d4522d44dc" providerId="ADAL" clId="{02F6FB0D-2599-4F4D-B8E9-A479B565CD08}" dt="2024-07-31T07:05:41.410" v="1162" actId="1076"/>
          <ac:spMkLst>
            <pc:docMk/>
            <pc:sldMk cId="4075053197" sldId="305"/>
            <ac:spMk id="17" creationId="{006F2E0F-3362-E6B7-F9A7-88CC0CC4EF1F}"/>
          </ac:spMkLst>
        </pc:spChg>
        <pc:spChg chg="add mod">
          <ac:chgData name="Vu Viet Thien 20233656" userId="818eefe6-aa1d-44b1-9127-22d4522d44dc" providerId="ADAL" clId="{02F6FB0D-2599-4F4D-B8E9-A479B565CD08}" dt="2024-07-31T07:05:57.900" v="1169" actId="1076"/>
          <ac:spMkLst>
            <pc:docMk/>
            <pc:sldMk cId="4075053197" sldId="305"/>
            <ac:spMk id="20" creationId="{B5D4734C-E33B-27E3-0A2A-EDBA0B12AE3C}"/>
          </ac:spMkLst>
        </pc:spChg>
        <pc:spChg chg="add mod">
          <ac:chgData name="Vu Viet Thien 20233656" userId="818eefe6-aa1d-44b1-9127-22d4522d44dc" providerId="ADAL" clId="{02F6FB0D-2599-4F4D-B8E9-A479B565CD08}" dt="2024-07-31T07:05:55.784" v="1168" actId="1076"/>
          <ac:spMkLst>
            <pc:docMk/>
            <pc:sldMk cId="4075053197" sldId="305"/>
            <ac:spMk id="21" creationId="{38A624F2-D087-BEAA-69DD-D99F5A97070E}"/>
          </ac:spMkLst>
        </pc:spChg>
        <pc:spChg chg="add mod">
          <ac:chgData name="Vu Viet Thien 20233656" userId="818eefe6-aa1d-44b1-9127-22d4522d44dc" providerId="ADAL" clId="{02F6FB0D-2599-4F4D-B8E9-A479B565CD08}" dt="2024-07-31T07:05:53.672" v="1167" actId="1076"/>
          <ac:spMkLst>
            <pc:docMk/>
            <pc:sldMk cId="4075053197" sldId="305"/>
            <ac:spMk id="22" creationId="{ED2D48A7-0B1D-7CEB-CB6E-234D450EFFB6}"/>
          </ac:spMkLst>
        </pc:spChg>
        <pc:spChg chg="add mod">
          <ac:chgData name="Vu Viet Thien 20233656" userId="818eefe6-aa1d-44b1-9127-22d4522d44dc" providerId="ADAL" clId="{02F6FB0D-2599-4F4D-B8E9-A479B565CD08}" dt="2024-07-31T07:05:51.292" v="1166" actId="1076"/>
          <ac:spMkLst>
            <pc:docMk/>
            <pc:sldMk cId="4075053197" sldId="305"/>
            <ac:spMk id="23" creationId="{DB42D68D-C3BC-9EE1-2FF4-A99A339DCD72}"/>
          </ac:spMkLst>
        </pc:spChg>
        <pc:spChg chg="add mod">
          <ac:chgData name="Vu Viet Thien 20233656" userId="818eefe6-aa1d-44b1-9127-22d4522d44dc" providerId="ADAL" clId="{02F6FB0D-2599-4F4D-B8E9-A479B565CD08}" dt="2024-07-31T07:05:49.497" v="1165" actId="1076"/>
          <ac:spMkLst>
            <pc:docMk/>
            <pc:sldMk cId="4075053197" sldId="305"/>
            <ac:spMk id="24" creationId="{E9B8DE7C-986C-F4B6-4FDE-25A9001DD500}"/>
          </ac:spMkLst>
        </pc:spChg>
        <pc:picChg chg="del">
          <ac:chgData name="Vu Viet Thien 20233656" userId="818eefe6-aa1d-44b1-9127-22d4522d44dc" providerId="ADAL" clId="{02F6FB0D-2599-4F4D-B8E9-A479B565CD08}" dt="2024-07-31T04:47:12.052" v="474" actId="21"/>
          <ac:picMkLst>
            <pc:docMk/>
            <pc:sldMk cId="4075053197" sldId="305"/>
            <ac:picMk id="6" creationId="{7BB19ADB-D03B-36E0-7ABD-51A39D914D80}"/>
          </ac:picMkLst>
        </pc:picChg>
        <pc:picChg chg="add del mod">
          <ac:chgData name="Vu Viet Thien 20233656" userId="818eefe6-aa1d-44b1-9127-22d4522d44dc" providerId="ADAL" clId="{02F6FB0D-2599-4F4D-B8E9-A479B565CD08}" dt="2024-07-31T04:52:03.952" v="527" actId="21"/>
          <ac:picMkLst>
            <pc:docMk/>
            <pc:sldMk cId="4075053197" sldId="305"/>
            <ac:picMk id="18" creationId="{EF47A5CC-E276-78E6-40C6-1B429079385F}"/>
          </ac:picMkLst>
        </pc:picChg>
        <pc:picChg chg="add mod">
          <ac:chgData name="Vu Viet Thien 20233656" userId="818eefe6-aa1d-44b1-9127-22d4522d44dc" providerId="ADAL" clId="{02F6FB0D-2599-4F4D-B8E9-A479B565CD08}" dt="2024-07-31T04:52:23.237" v="531" actId="1076"/>
          <ac:picMkLst>
            <pc:docMk/>
            <pc:sldMk cId="4075053197" sldId="305"/>
            <ac:picMk id="19" creationId="{F743C54A-54A0-A75B-8750-90D9262C2A97}"/>
          </ac:picMkLst>
        </pc:picChg>
      </pc:sldChg>
      <pc:sldChg chg="addSp delSp modSp add mod delAnim modAnim">
        <pc:chgData name="Vu Viet Thien 20233656" userId="818eefe6-aa1d-44b1-9127-22d4522d44dc" providerId="ADAL" clId="{02F6FB0D-2599-4F4D-B8E9-A479B565CD08}" dt="2024-08-01T09:58:23.142" v="2637" actId="1076"/>
        <pc:sldMkLst>
          <pc:docMk/>
          <pc:sldMk cId="1786677876" sldId="306"/>
        </pc:sldMkLst>
        <pc:spChg chg="del">
          <ac:chgData name="Vu Viet Thien 20233656" userId="818eefe6-aa1d-44b1-9127-22d4522d44dc" providerId="ADAL" clId="{02F6FB0D-2599-4F4D-B8E9-A479B565CD08}" dt="2024-07-31T05:31:37.664" v="689" actId="21"/>
          <ac:spMkLst>
            <pc:docMk/>
            <pc:sldMk cId="1786677876" sldId="306"/>
            <ac:spMk id="6" creationId="{826457BB-8EBB-5878-BFC6-3CC523BEF898}"/>
          </ac:spMkLst>
        </pc:spChg>
        <pc:spChg chg="del">
          <ac:chgData name="Vu Viet Thien 20233656" userId="818eefe6-aa1d-44b1-9127-22d4522d44dc" providerId="ADAL" clId="{02F6FB0D-2599-4F4D-B8E9-A479B565CD08}" dt="2024-07-31T05:31:37.664" v="689" actId="21"/>
          <ac:spMkLst>
            <pc:docMk/>
            <pc:sldMk cId="1786677876" sldId="306"/>
            <ac:spMk id="7" creationId="{00000000-0000-0000-0000-000000000000}"/>
          </ac:spMkLst>
        </pc:spChg>
        <pc:spChg chg="add mod">
          <ac:chgData name="Vu Viet Thien 20233656" userId="818eefe6-aa1d-44b1-9127-22d4522d44dc" providerId="ADAL" clId="{02F6FB0D-2599-4F4D-B8E9-A479B565CD08}" dt="2024-08-01T09:54:57.171" v="2492" actId="1076"/>
          <ac:spMkLst>
            <pc:docMk/>
            <pc:sldMk cId="1786677876" sldId="306"/>
            <ac:spMk id="7" creationId="{6C25140E-ECF6-084B-D1EC-9EE3E2E43CCB}"/>
          </ac:spMkLst>
        </pc:spChg>
        <pc:spChg chg="add mod">
          <ac:chgData name="Vu Viet Thien 20233656" userId="818eefe6-aa1d-44b1-9127-22d4522d44dc" providerId="ADAL" clId="{02F6FB0D-2599-4F4D-B8E9-A479B565CD08}" dt="2024-08-01T09:55:40.201" v="2553" actId="1076"/>
          <ac:spMkLst>
            <pc:docMk/>
            <pc:sldMk cId="1786677876" sldId="306"/>
            <ac:spMk id="8" creationId="{2F0C6735-DD3A-ACF8-CB0F-BCB8EC9D51F1}"/>
          </ac:spMkLst>
        </pc:spChg>
        <pc:spChg chg="del">
          <ac:chgData name="Vu Viet Thien 20233656" userId="818eefe6-aa1d-44b1-9127-22d4522d44dc" providerId="ADAL" clId="{02F6FB0D-2599-4F4D-B8E9-A479B565CD08}" dt="2024-07-31T05:31:37.664" v="689" actId="21"/>
          <ac:spMkLst>
            <pc:docMk/>
            <pc:sldMk cId="1786677876" sldId="306"/>
            <ac:spMk id="8" creationId="{C02FE1A8-801A-BF32-ECC4-F1358C2E7823}"/>
          </ac:spMkLst>
        </pc:spChg>
        <pc:spChg chg="mod">
          <ac:chgData name="Vu Viet Thien 20233656" userId="818eefe6-aa1d-44b1-9127-22d4522d44dc" providerId="ADAL" clId="{02F6FB0D-2599-4F4D-B8E9-A479B565CD08}" dt="2024-08-01T09:53:23.633" v="2386" actId="20577"/>
          <ac:spMkLst>
            <pc:docMk/>
            <pc:sldMk cId="1786677876" sldId="306"/>
            <ac:spMk id="9" creationId="{00000000-0000-0000-0000-000000000000}"/>
          </ac:spMkLst>
        </pc:spChg>
        <pc:spChg chg="mod">
          <ac:chgData name="Vu Viet Thien 20233656" userId="818eefe6-aa1d-44b1-9127-22d4522d44dc" providerId="ADAL" clId="{02F6FB0D-2599-4F4D-B8E9-A479B565CD08}" dt="2024-08-01T09:53:15.007" v="2372" actId="20577"/>
          <ac:spMkLst>
            <pc:docMk/>
            <pc:sldMk cId="1786677876" sldId="306"/>
            <ac:spMk id="13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5:31:51.955" v="691" actId="21"/>
          <ac:spMkLst>
            <pc:docMk/>
            <pc:sldMk cId="1786677876" sldId="306"/>
            <ac:spMk id="14" creationId="{048BD93B-0B91-F784-C2A5-B2833D79C107}"/>
          </ac:spMkLst>
        </pc:spChg>
        <pc:spChg chg="mod">
          <ac:chgData name="Vu Viet Thien 20233656" userId="818eefe6-aa1d-44b1-9127-22d4522d44dc" providerId="ADAL" clId="{02F6FB0D-2599-4F4D-B8E9-A479B565CD08}" dt="2024-08-01T09:58:23.142" v="2637" actId="1076"/>
          <ac:spMkLst>
            <pc:docMk/>
            <pc:sldMk cId="1786677876" sldId="306"/>
            <ac:spMk id="15" creationId="{BC7EBCEF-C4C9-5100-4EBC-B1221D055B90}"/>
          </ac:spMkLst>
        </pc:spChg>
        <pc:spChg chg="add mod">
          <ac:chgData name="Vu Viet Thien 20233656" userId="818eefe6-aa1d-44b1-9127-22d4522d44dc" providerId="ADAL" clId="{02F6FB0D-2599-4F4D-B8E9-A479B565CD08}" dt="2024-08-01T09:53:53.996" v="2394" actId="20577"/>
          <ac:spMkLst>
            <pc:docMk/>
            <pc:sldMk cId="1786677876" sldId="306"/>
            <ac:spMk id="16" creationId="{C44B9A3B-4DBE-DA6C-0DA3-17B12B73E7B2}"/>
          </ac:spMkLst>
        </pc:spChg>
        <pc:spChg chg="add mod">
          <ac:chgData name="Vu Viet Thien 20233656" userId="818eefe6-aa1d-44b1-9127-22d4522d44dc" providerId="ADAL" clId="{02F6FB0D-2599-4F4D-B8E9-A479B565CD08}" dt="2024-07-31T05:32:57.228" v="715" actId="14100"/>
          <ac:spMkLst>
            <pc:docMk/>
            <pc:sldMk cId="1786677876" sldId="306"/>
            <ac:spMk id="18" creationId="{D06E21BC-6C56-DE81-097D-0057031812ED}"/>
          </ac:spMkLst>
        </pc:spChg>
        <pc:spChg chg="add del mod">
          <ac:chgData name="Vu Viet Thien 20233656" userId="818eefe6-aa1d-44b1-9127-22d4522d44dc" providerId="ADAL" clId="{02F6FB0D-2599-4F4D-B8E9-A479B565CD08}" dt="2024-08-01T09:53:07.817" v="2362" actId="478"/>
          <ac:spMkLst>
            <pc:docMk/>
            <pc:sldMk cId="1786677876" sldId="306"/>
            <ac:spMk id="19" creationId="{D38E3747-1F91-BECE-B563-5F544A030E9F}"/>
          </ac:spMkLst>
        </pc:spChg>
        <pc:grpChg chg="mod">
          <ac:chgData name="Vu Viet Thien 20233656" userId="818eefe6-aa1d-44b1-9127-22d4522d44dc" providerId="ADAL" clId="{02F6FB0D-2599-4F4D-B8E9-A479B565CD08}" dt="2024-07-31T07:04:49.292" v="1132" actId="1076"/>
          <ac:grpSpMkLst>
            <pc:docMk/>
            <pc:sldMk cId="1786677876" sldId="306"/>
            <ac:grpSpMk id="11" creationId="{00000000-0000-0000-0000-000000000000}"/>
          </ac:grpSpMkLst>
        </pc:grpChg>
        <pc:graphicFrameChg chg="add del mod modGraphic">
          <ac:chgData name="Vu Viet Thien 20233656" userId="818eefe6-aa1d-44b1-9127-22d4522d44dc" providerId="ADAL" clId="{02F6FB0D-2599-4F4D-B8E9-A479B565CD08}" dt="2024-08-01T09:53:07.817" v="2362" actId="478"/>
          <ac:graphicFrameMkLst>
            <pc:docMk/>
            <pc:sldMk cId="1786677876" sldId="306"/>
            <ac:graphicFrameMk id="17" creationId="{3CC3C5C8-082F-17B6-1940-DC7AA68E2706}"/>
          </ac:graphicFrameMkLst>
        </pc:graphicFrameChg>
        <pc:picChg chg="add mod">
          <ac:chgData name="Vu Viet Thien 20233656" userId="818eefe6-aa1d-44b1-9127-22d4522d44dc" providerId="ADAL" clId="{02F6FB0D-2599-4F4D-B8E9-A479B565CD08}" dt="2024-08-01T09:56:31.705" v="2559" actId="1076"/>
          <ac:picMkLst>
            <pc:docMk/>
            <pc:sldMk cId="1786677876" sldId="306"/>
            <ac:picMk id="10" creationId="{7BE52F1D-C3CD-F503-3C0E-A2C4FE02E581}"/>
          </ac:picMkLst>
        </pc:picChg>
        <pc:picChg chg="del">
          <ac:chgData name="Vu Viet Thien 20233656" userId="818eefe6-aa1d-44b1-9127-22d4522d44dc" providerId="ADAL" clId="{02F6FB0D-2599-4F4D-B8E9-A479B565CD08}" dt="2024-07-31T05:31:53.921" v="692" actId="21"/>
          <ac:picMkLst>
            <pc:docMk/>
            <pc:sldMk cId="1786677876" sldId="306"/>
            <ac:picMk id="3074" creationId="{CB8E8021-C16D-C711-8BAA-3A358972A95F}"/>
          </ac:picMkLst>
        </pc:picChg>
      </pc:sldChg>
      <pc:sldChg chg="add del">
        <pc:chgData name="Vu Viet Thien 20233656" userId="818eefe6-aa1d-44b1-9127-22d4522d44dc" providerId="ADAL" clId="{02F6FB0D-2599-4F4D-B8E9-A479B565CD08}" dt="2024-07-31T04:45:17.898" v="449" actId="2696"/>
        <pc:sldMkLst>
          <pc:docMk/>
          <pc:sldMk cId="3477052959" sldId="306"/>
        </pc:sldMkLst>
      </pc:sldChg>
      <pc:sldChg chg="new del ord">
        <pc:chgData name="Vu Viet Thien 20233656" userId="818eefe6-aa1d-44b1-9127-22d4522d44dc" providerId="ADAL" clId="{02F6FB0D-2599-4F4D-B8E9-A479B565CD08}" dt="2024-07-31T07:04:10.690" v="1127" actId="2696"/>
        <pc:sldMkLst>
          <pc:docMk/>
          <pc:sldMk cId="1203513076" sldId="307"/>
        </pc:sldMkLst>
      </pc:sldChg>
      <pc:sldChg chg="addSp delSp modSp add del mod delAnim">
        <pc:chgData name="Vu Viet Thien 20233656" userId="818eefe6-aa1d-44b1-9127-22d4522d44dc" providerId="ADAL" clId="{02F6FB0D-2599-4F4D-B8E9-A479B565CD08}" dt="2024-08-01T10:03:05.022" v="2704" actId="2696"/>
        <pc:sldMkLst>
          <pc:docMk/>
          <pc:sldMk cId="3727191866" sldId="308"/>
        </pc:sldMkLst>
        <pc:spChg chg="del">
          <ac:chgData name="Vu Viet Thien 20233656" userId="818eefe6-aa1d-44b1-9127-22d4522d44dc" providerId="ADAL" clId="{02F6FB0D-2599-4F4D-B8E9-A479B565CD08}" dt="2024-07-31T07:00:46.735" v="1087" actId="21"/>
          <ac:spMkLst>
            <pc:docMk/>
            <pc:sldMk cId="3727191866" sldId="308"/>
            <ac:spMk id="7" creationId="{3F8F4DB3-409A-AA91-AB14-65917327899B}"/>
          </ac:spMkLst>
        </pc:spChg>
        <pc:spChg chg="del">
          <ac:chgData name="Vu Viet Thien 20233656" userId="818eefe6-aa1d-44b1-9127-22d4522d44dc" providerId="ADAL" clId="{02F6FB0D-2599-4F4D-B8E9-A479B565CD08}" dt="2024-07-31T07:01:02.795" v="1090" actId="21"/>
          <ac:spMkLst>
            <pc:docMk/>
            <pc:sldMk cId="3727191866" sldId="308"/>
            <ac:spMk id="8" creationId="{98CA47A2-07A8-04EE-4F1A-7E3BBB769211}"/>
          </ac:spMkLst>
        </pc:spChg>
        <pc:spChg chg="del">
          <ac:chgData name="Vu Viet Thien 20233656" userId="818eefe6-aa1d-44b1-9127-22d4522d44dc" providerId="ADAL" clId="{02F6FB0D-2599-4F4D-B8E9-A479B565CD08}" dt="2024-07-31T07:01:02.795" v="1090" actId="21"/>
          <ac:spMkLst>
            <pc:docMk/>
            <pc:sldMk cId="3727191866" sldId="308"/>
            <ac:spMk id="9" creationId="{90873EF5-F437-0305-61E5-876E2D3B2B29}"/>
          </ac:spMkLst>
        </pc:spChg>
        <pc:spChg chg="del">
          <ac:chgData name="Vu Viet Thien 20233656" userId="818eefe6-aa1d-44b1-9127-22d4522d44dc" providerId="ADAL" clId="{02F6FB0D-2599-4F4D-B8E9-A479B565CD08}" dt="2024-07-31T07:01:02.795" v="1090" actId="21"/>
          <ac:spMkLst>
            <pc:docMk/>
            <pc:sldMk cId="3727191866" sldId="308"/>
            <ac:spMk id="10" creationId="{F0686ADC-806F-2194-B061-5A50600A9E44}"/>
          </ac:spMkLst>
        </pc:spChg>
        <pc:spChg chg="del">
          <ac:chgData name="Vu Viet Thien 20233656" userId="818eefe6-aa1d-44b1-9127-22d4522d44dc" providerId="ADAL" clId="{02F6FB0D-2599-4F4D-B8E9-A479B565CD08}" dt="2024-07-31T07:01:02.795" v="1090" actId="21"/>
          <ac:spMkLst>
            <pc:docMk/>
            <pc:sldMk cId="3727191866" sldId="308"/>
            <ac:spMk id="11" creationId="{33966526-8E7F-646D-4D39-48765A9FC1A7}"/>
          </ac:spMkLst>
        </pc:spChg>
        <pc:spChg chg="del">
          <ac:chgData name="Vu Viet Thien 20233656" userId="818eefe6-aa1d-44b1-9127-22d4522d44dc" providerId="ADAL" clId="{02F6FB0D-2599-4F4D-B8E9-A479B565CD08}" dt="2024-07-31T07:01:02.795" v="1090" actId="21"/>
          <ac:spMkLst>
            <pc:docMk/>
            <pc:sldMk cId="3727191866" sldId="308"/>
            <ac:spMk id="12" creationId="{1CDB2E35-145F-809D-1E86-59E1A7146DBD}"/>
          </ac:spMkLst>
        </pc:spChg>
        <pc:spChg chg="add del mod">
          <ac:chgData name="Vu Viet Thien 20233656" userId="818eefe6-aa1d-44b1-9127-22d4522d44dc" providerId="ADAL" clId="{02F6FB0D-2599-4F4D-B8E9-A479B565CD08}" dt="2024-07-31T07:00:50.973" v="1089" actId="21"/>
          <ac:spMkLst>
            <pc:docMk/>
            <pc:sldMk cId="3727191866" sldId="308"/>
            <ac:spMk id="13" creationId="{3F8F4DB3-409A-AA91-AB14-65917327899B}"/>
          </ac:spMkLst>
        </pc:spChg>
        <pc:spChg chg="add mod">
          <ac:chgData name="Vu Viet Thien 20233656" userId="818eefe6-aa1d-44b1-9127-22d4522d44dc" providerId="ADAL" clId="{02F6FB0D-2599-4F4D-B8E9-A479B565CD08}" dt="2024-07-31T07:03:55.778" v="1124" actId="1076"/>
          <ac:spMkLst>
            <pc:docMk/>
            <pc:sldMk cId="3727191866" sldId="308"/>
            <ac:spMk id="15" creationId="{B5D22DD0-E74A-C5B3-A6FD-F54E30F7CE75}"/>
          </ac:spMkLst>
        </pc:spChg>
        <pc:spChg chg="add del">
          <ac:chgData name="Vu Viet Thien 20233656" userId="818eefe6-aa1d-44b1-9127-22d4522d44dc" providerId="ADAL" clId="{02F6FB0D-2599-4F4D-B8E9-A479B565CD08}" dt="2024-07-31T07:02:41.341" v="1108"/>
          <ac:spMkLst>
            <pc:docMk/>
            <pc:sldMk cId="3727191866" sldId="308"/>
            <ac:spMk id="17" creationId="{074803C2-1A1E-37E3-49A7-68061361D34F}"/>
          </ac:spMkLst>
        </pc:spChg>
        <pc:picChg chg="mod">
          <ac:chgData name="Vu Viet Thien 20233656" userId="818eefe6-aa1d-44b1-9127-22d4522d44dc" providerId="ADAL" clId="{02F6FB0D-2599-4F4D-B8E9-A479B565CD08}" dt="2024-07-31T07:01:04.777" v="1092" actId="1076"/>
          <ac:picMkLst>
            <pc:docMk/>
            <pc:sldMk cId="3727191866" sldId="308"/>
            <ac:picMk id="19" creationId="{7C967578-E80C-E514-E9AB-AA21010E2CDE}"/>
          </ac:picMkLst>
        </pc:picChg>
      </pc:sldChg>
      <pc:sldChg chg="add del">
        <pc:chgData name="Vu Viet Thien 20233656" userId="818eefe6-aa1d-44b1-9127-22d4522d44dc" providerId="ADAL" clId="{02F6FB0D-2599-4F4D-B8E9-A479B565CD08}" dt="2024-07-31T07:04:12.864" v="1128" actId="2696"/>
        <pc:sldMkLst>
          <pc:docMk/>
          <pc:sldMk cId="2959583422" sldId="309"/>
        </pc:sldMkLst>
      </pc:sldChg>
      <pc:sldChg chg="addSp delSp modSp add del mod">
        <pc:chgData name="Vu Viet Thien 20233656" userId="818eefe6-aa1d-44b1-9127-22d4522d44dc" providerId="ADAL" clId="{02F6FB0D-2599-4F4D-B8E9-A479B565CD08}" dt="2024-08-01T10:03:07.466" v="2705" actId="2696"/>
        <pc:sldMkLst>
          <pc:docMk/>
          <pc:sldMk cId="3756956300" sldId="310"/>
        </pc:sldMkLst>
        <pc:spChg chg="del">
          <ac:chgData name="Vu Viet Thien 20233656" userId="818eefe6-aa1d-44b1-9127-22d4522d44dc" providerId="ADAL" clId="{02F6FB0D-2599-4F4D-B8E9-A479B565CD08}" dt="2024-07-31T07:02:59.017" v="1113" actId="478"/>
          <ac:spMkLst>
            <pc:docMk/>
            <pc:sldMk cId="3756956300" sldId="310"/>
            <ac:spMk id="3" creationId="{00000000-0000-0000-0000-000000000000}"/>
          </ac:spMkLst>
        </pc:spChg>
        <pc:spChg chg="del">
          <ac:chgData name="Vu Viet Thien 20233656" userId="818eefe6-aa1d-44b1-9127-22d4522d44dc" providerId="ADAL" clId="{02F6FB0D-2599-4F4D-B8E9-A479B565CD08}" dt="2024-07-31T07:02:59.017" v="1113" actId="478"/>
          <ac:spMkLst>
            <pc:docMk/>
            <pc:sldMk cId="3756956300" sldId="310"/>
            <ac:spMk id="4" creationId="{00000000-0000-0000-0000-000000000000}"/>
          </ac:spMkLst>
        </pc:spChg>
        <pc:spChg chg="add mod">
          <ac:chgData name="Vu Viet Thien 20233656" userId="818eefe6-aa1d-44b1-9127-22d4522d44dc" providerId="ADAL" clId="{02F6FB0D-2599-4F4D-B8E9-A479B565CD08}" dt="2024-07-31T07:03:38.163" v="1121" actId="14100"/>
          <ac:spMkLst>
            <pc:docMk/>
            <pc:sldMk cId="3756956300" sldId="310"/>
            <ac:spMk id="7" creationId="{E5E3A06F-783A-5A1F-A898-865719C42221}"/>
          </ac:spMkLst>
        </pc:spChg>
        <pc:spChg chg="add mod">
          <ac:chgData name="Vu Viet Thien 20233656" userId="818eefe6-aa1d-44b1-9127-22d4522d44dc" providerId="ADAL" clId="{02F6FB0D-2599-4F4D-B8E9-A479B565CD08}" dt="2024-07-31T07:04:05.385" v="1126" actId="1076"/>
          <ac:spMkLst>
            <pc:docMk/>
            <pc:sldMk cId="3756956300" sldId="310"/>
            <ac:spMk id="9" creationId="{767D46DA-6BE8-E786-93B5-C530506A444C}"/>
          </ac:spMkLst>
        </pc:spChg>
        <pc:spChg chg="del">
          <ac:chgData name="Vu Viet Thien 20233656" userId="818eefe6-aa1d-44b1-9127-22d4522d44dc" providerId="ADAL" clId="{02F6FB0D-2599-4F4D-B8E9-A479B565CD08}" dt="2024-07-31T07:02:59.017" v="1113" actId="478"/>
          <ac:spMkLst>
            <pc:docMk/>
            <pc:sldMk cId="3756956300" sldId="310"/>
            <ac:spMk id="15" creationId="{B5D22DD0-E74A-C5B3-A6FD-F54E30F7CE75}"/>
          </ac:spMkLst>
        </pc:spChg>
        <pc:spChg chg="del">
          <ac:chgData name="Vu Viet Thien 20233656" userId="818eefe6-aa1d-44b1-9127-22d4522d44dc" providerId="ADAL" clId="{02F6FB0D-2599-4F4D-B8E9-A479B565CD08}" dt="2024-07-31T07:02:59.017" v="1113" actId="478"/>
          <ac:spMkLst>
            <pc:docMk/>
            <pc:sldMk cId="3756956300" sldId="310"/>
            <ac:spMk id="20" creationId="{5B353316-62E8-2368-9784-77B429ED8C07}"/>
          </ac:spMkLst>
        </pc:spChg>
        <pc:picChg chg="add mod">
          <ac:chgData name="Vu Viet Thien 20233656" userId="818eefe6-aa1d-44b1-9127-22d4522d44dc" providerId="ADAL" clId="{02F6FB0D-2599-4F4D-B8E9-A479B565CD08}" dt="2024-08-01T09:31:22.427" v="1666" actId="1076"/>
          <ac:picMkLst>
            <pc:docMk/>
            <pc:sldMk cId="3756956300" sldId="310"/>
            <ac:picMk id="8" creationId="{80562194-38D9-7E82-AC9F-21D498255499}"/>
          </ac:picMkLst>
        </pc:picChg>
        <pc:picChg chg="del">
          <ac:chgData name="Vu Viet Thien 20233656" userId="818eefe6-aa1d-44b1-9127-22d4522d44dc" providerId="ADAL" clId="{02F6FB0D-2599-4F4D-B8E9-A479B565CD08}" dt="2024-07-31T07:02:59.017" v="1113" actId="478"/>
          <ac:picMkLst>
            <pc:docMk/>
            <pc:sldMk cId="3756956300" sldId="310"/>
            <ac:picMk id="19" creationId="{7C967578-E80C-E514-E9AB-AA21010E2CDE}"/>
          </ac:picMkLst>
        </pc:picChg>
      </pc:sldChg>
      <pc:sldChg chg="addSp delSp modSp add mod delAnim modAnim">
        <pc:chgData name="Vu Viet Thien 20233656" userId="818eefe6-aa1d-44b1-9127-22d4522d44dc" providerId="ADAL" clId="{02F6FB0D-2599-4F4D-B8E9-A479B565CD08}" dt="2024-08-01T10:05:25.270" v="2709" actId="14100"/>
        <pc:sldMkLst>
          <pc:docMk/>
          <pc:sldMk cId="1780708610" sldId="311"/>
        </pc:sldMkLst>
        <pc:spChg chg="add mod">
          <ac:chgData name="Vu Viet Thien 20233656" userId="818eefe6-aa1d-44b1-9127-22d4522d44dc" providerId="ADAL" clId="{02F6FB0D-2599-4F4D-B8E9-A479B565CD08}" dt="2024-08-01T09:50:11.086" v="2291" actId="1076"/>
          <ac:spMkLst>
            <pc:docMk/>
            <pc:sldMk cId="1780708610" sldId="311"/>
            <ac:spMk id="7" creationId="{E95508CA-3F58-2D26-83A1-D75EB1A1CDE9}"/>
          </ac:spMkLst>
        </pc:spChg>
        <pc:spChg chg="add mod">
          <ac:chgData name="Vu Viet Thien 20233656" userId="818eefe6-aa1d-44b1-9127-22d4522d44dc" providerId="ADAL" clId="{02F6FB0D-2599-4F4D-B8E9-A479B565CD08}" dt="2024-08-01T09:44:38.145" v="2206" actId="1076"/>
          <ac:spMkLst>
            <pc:docMk/>
            <pc:sldMk cId="1780708610" sldId="311"/>
            <ac:spMk id="8" creationId="{C25598A8-56F1-0631-1E60-AA033E79A590}"/>
          </ac:spMkLst>
        </pc:spChg>
        <pc:spChg chg="del">
          <ac:chgData name="Vu Viet Thien 20233656" userId="818eefe6-aa1d-44b1-9127-22d4522d44dc" providerId="ADAL" clId="{02F6FB0D-2599-4F4D-B8E9-A479B565CD08}" dt="2024-08-01T09:43:08.413" v="2078" actId="478"/>
          <ac:spMkLst>
            <pc:docMk/>
            <pc:sldMk cId="1780708610" sldId="311"/>
            <ac:spMk id="10" creationId="{643E8753-7726-60DC-683C-1C6C274C31F5}"/>
          </ac:spMkLst>
        </pc:spChg>
        <pc:spChg chg="del">
          <ac:chgData name="Vu Viet Thien 20233656" userId="818eefe6-aa1d-44b1-9127-22d4522d44dc" providerId="ADAL" clId="{02F6FB0D-2599-4F4D-B8E9-A479B565CD08}" dt="2024-08-01T09:43:08.413" v="2078" actId="478"/>
          <ac:spMkLst>
            <pc:docMk/>
            <pc:sldMk cId="1780708610" sldId="311"/>
            <ac:spMk id="16" creationId="{519B1B4A-9A47-EAF3-633B-2C62402497F0}"/>
          </ac:spMkLst>
        </pc:spChg>
        <pc:spChg chg="del">
          <ac:chgData name="Vu Viet Thien 20233656" userId="818eefe6-aa1d-44b1-9127-22d4522d44dc" providerId="ADAL" clId="{02F6FB0D-2599-4F4D-B8E9-A479B565CD08}" dt="2024-08-01T09:43:08.413" v="2078" actId="478"/>
          <ac:spMkLst>
            <pc:docMk/>
            <pc:sldMk cId="1780708610" sldId="311"/>
            <ac:spMk id="18" creationId="{CCD9FAAF-619A-A205-D267-12A1F9908468}"/>
          </ac:spMkLst>
        </pc:spChg>
        <pc:spChg chg="del">
          <ac:chgData name="Vu Viet Thien 20233656" userId="818eefe6-aa1d-44b1-9127-22d4522d44dc" providerId="ADAL" clId="{02F6FB0D-2599-4F4D-B8E9-A479B565CD08}" dt="2024-08-01T09:43:08.413" v="2078" actId="478"/>
          <ac:spMkLst>
            <pc:docMk/>
            <pc:sldMk cId="1780708610" sldId="311"/>
            <ac:spMk id="21" creationId="{AB9A42AA-A346-F704-162B-6964E25A67D0}"/>
          </ac:spMkLst>
        </pc:spChg>
        <pc:spChg chg="add mod">
          <ac:chgData name="Vu Viet Thien 20233656" userId="818eefe6-aa1d-44b1-9127-22d4522d44dc" providerId="ADAL" clId="{02F6FB0D-2599-4F4D-B8E9-A479B565CD08}" dt="2024-08-01T09:51:01.319" v="2329" actId="20577"/>
          <ac:spMkLst>
            <pc:docMk/>
            <pc:sldMk cId="1780708610" sldId="311"/>
            <ac:spMk id="22" creationId="{017E9D99-90D7-D88C-8CC1-182E833890AB}"/>
          </ac:spMkLst>
        </pc:spChg>
        <pc:spChg chg="add del">
          <ac:chgData name="Vu Viet Thien 20233656" userId="818eefe6-aa1d-44b1-9127-22d4522d44dc" providerId="ADAL" clId="{02F6FB0D-2599-4F4D-B8E9-A479B565CD08}" dt="2024-08-01T09:48:03.835" v="2277" actId="21"/>
          <ac:spMkLst>
            <pc:docMk/>
            <pc:sldMk cId="1780708610" sldId="311"/>
            <ac:spMk id="24" creationId="{494A3D55-F504-3842-399B-BEF63B5E29C4}"/>
          </ac:spMkLst>
        </pc:spChg>
        <pc:spChg chg="add del">
          <ac:chgData name="Vu Viet Thien 20233656" userId="818eefe6-aa1d-44b1-9127-22d4522d44dc" providerId="ADAL" clId="{02F6FB0D-2599-4F4D-B8E9-A479B565CD08}" dt="2024-08-01T09:48:14.418" v="2279" actId="21"/>
          <ac:spMkLst>
            <pc:docMk/>
            <pc:sldMk cId="1780708610" sldId="311"/>
            <ac:spMk id="25" creationId="{B51F2273-CAF5-21FE-D865-61F5CDF0BF22}"/>
          </ac:spMkLst>
        </pc:spChg>
        <pc:spChg chg="add mod">
          <ac:chgData name="Vu Viet Thien 20233656" userId="818eefe6-aa1d-44b1-9127-22d4522d44dc" providerId="ADAL" clId="{02F6FB0D-2599-4F4D-B8E9-A479B565CD08}" dt="2024-08-01T10:05:25.270" v="2709" actId="14100"/>
          <ac:spMkLst>
            <pc:docMk/>
            <pc:sldMk cId="1780708610" sldId="311"/>
            <ac:spMk id="26" creationId="{DA33C442-0A90-E01F-4EDE-232270BF1494}"/>
          </ac:spMkLst>
        </pc:spChg>
        <pc:spChg chg="add mod">
          <ac:chgData name="Vu Viet Thien 20233656" userId="818eefe6-aa1d-44b1-9127-22d4522d44dc" providerId="ADAL" clId="{02F6FB0D-2599-4F4D-B8E9-A479B565CD08}" dt="2024-08-01T09:51:07.628" v="2330" actId="1076"/>
          <ac:spMkLst>
            <pc:docMk/>
            <pc:sldMk cId="1780708610" sldId="311"/>
            <ac:spMk id="27" creationId="{50BFEF68-7D61-FAB7-EF13-FFBFC534F887}"/>
          </ac:spMkLst>
        </pc:spChg>
        <pc:spChg chg="add mod">
          <ac:chgData name="Vu Viet Thien 20233656" userId="818eefe6-aa1d-44b1-9127-22d4522d44dc" providerId="ADAL" clId="{02F6FB0D-2599-4F4D-B8E9-A479B565CD08}" dt="2024-08-01T09:51:18.147" v="2332" actId="1076"/>
          <ac:spMkLst>
            <pc:docMk/>
            <pc:sldMk cId="1780708610" sldId="311"/>
            <ac:spMk id="28" creationId="{C8C63533-25A2-3C32-B054-F6AEDFBBAC64}"/>
          </ac:spMkLst>
        </pc:spChg>
        <pc:spChg chg="add mod">
          <ac:chgData name="Vu Viet Thien 20233656" userId="818eefe6-aa1d-44b1-9127-22d4522d44dc" providerId="ADAL" clId="{02F6FB0D-2599-4F4D-B8E9-A479B565CD08}" dt="2024-08-01T09:51:26.127" v="2334" actId="1076"/>
          <ac:spMkLst>
            <pc:docMk/>
            <pc:sldMk cId="1780708610" sldId="311"/>
            <ac:spMk id="29" creationId="{BE893D50-3AB4-1666-C013-834FD451F87B}"/>
          </ac:spMkLst>
        </pc:spChg>
        <pc:picChg chg="add del mod">
          <ac:chgData name="Vu Viet Thien 20233656" userId="818eefe6-aa1d-44b1-9127-22d4522d44dc" providerId="ADAL" clId="{02F6FB0D-2599-4F4D-B8E9-A479B565CD08}" dt="2024-08-01T09:46:32.760" v="2228" actId="21"/>
          <ac:picMkLst>
            <pc:docMk/>
            <pc:sldMk cId="1780708610" sldId="311"/>
            <ac:picMk id="14" creationId="{C9CD2C8D-CA64-FDF8-37C5-0A286D63C420}"/>
          </ac:picMkLst>
        </pc:picChg>
        <pc:picChg chg="add del mod">
          <ac:chgData name="Vu Viet Thien 20233656" userId="818eefe6-aa1d-44b1-9127-22d4522d44dc" providerId="ADAL" clId="{02F6FB0D-2599-4F4D-B8E9-A479B565CD08}" dt="2024-08-01T09:45:47.598" v="2215" actId="21"/>
          <ac:picMkLst>
            <pc:docMk/>
            <pc:sldMk cId="1780708610" sldId="311"/>
            <ac:picMk id="15" creationId="{A4C74C02-4FEB-8C6F-8E0D-EEF5257846D1}"/>
          </ac:picMkLst>
        </pc:picChg>
        <pc:picChg chg="del">
          <ac:chgData name="Vu Viet Thien 20233656" userId="818eefe6-aa1d-44b1-9127-22d4522d44dc" providerId="ADAL" clId="{02F6FB0D-2599-4F4D-B8E9-A479B565CD08}" dt="2024-08-01T09:43:08.413" v="2078" actId="478"/>
          <ac:picMkLst>
            <pc:docMk/>
            <pc:sldMk cId="1780708610" sldId="311"/>
            <ac:picMk id="17" creationId="{EDC8E2FE-ED20-6264-49F6-9B49D238697D}"/>
          </ac:picMkLst>
        </pc:picChg>
        <pc:picChg chg="add mod">
          <ac:chgData name="Vu Viet Thien 20233656" userId="818eefe6-aa1d-44b1-9127-22d4522d44dc" providerId="ADAL" clId="{02F6FB0D-2599-4F4D-B8E9-A479B565CD08}" dt="2024-08-01T09:50:14.250" v="2292" actId="1076"/>
          <ac:picMkLst>
            <pc:docMk/>
            <pc:sldMk cId="1780708610" sldId="311"/>
            <ac:picMk id="19" creationId="{24D00694-E871-702E-6757-FE60EB76E535}"/>
          </ac:picMkLst>
        </pc:picChg>
        <pc:picChg chg="add mod">
          <ac:chgData name="Vu Viet Thien 20233656" userId="818eefe6-aa1d-44b1-9127-22d4522d44dc" providerId="ADAL" clId="{02F6FB0D-2599-4F4D-B8E9-A479B565CD08}" dt="2024-08-01T09:50:20.783" v="2293" actId="1076"/>
          <ac:picMkLst>
            <pc:docMk/>
            <pc:sldMk cId="1780708610" sldId="311"/>
            <ac:picMk id="23" creationId="{48DB1106-0EE2-CB41-8A65-1AA6E617A71B}"/>
          </ac:picMkLst>
        </pc:picChg>
      </pc:sldChg>
      <pc:sldChg chg="new del">
        <pc:chgData name="Vu Viet Thien 20233656" userId="818eefe6-aa1d-44b1-9127-22d4522d44dc" providerId="ADAL" clId="{02F6FB0D-2599-4F4D-B8E9-A479B565CD08}" dt="2024-08-01T09:51:31.113" v="2336" actId="680"/>
        <pc:sldMkLst>
          <pc:docMk/>
          <pc:sldMk cId="1634733815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C85E9-0232-4146-A923-EC985534642F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82D0-2E99-428D-BCBA-4F07E055C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18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82D0-2E99-428D-BCBA-4F07E055C92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2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682D0-2E99-428D-BCBA-4F07E055C92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microsoft.com/office/2007/relationships/media" Target="../media/media6.mp3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audio" Target="../media/media5.mp3"/><Relationship Id="rId16" Type="http://schemas.openxmlformats.org/officeDocument/2006/relationships/image" Target="../media/image63.png"/><Relationship Id="rId1" Type="http://schemas.microsoft.com/office/2007/relationships/media" Target="../media/media5.mp3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audio" Target="../media/media6.mp3"/><Relationship Id="rId9" Type="http://schemas.openxmlformats.org/officeDocument/2006/relationships/image" Target="../media/image55.sv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svg"/><Relationship Id="rId12" Type="http://schemas.openxmlformats.org/officeDocument/2006/relationships/image" Target="../media/image50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12" Type="http://schemas.openxmlformats.org/officeDocument/2006/relationships/image" Target="../media/image54.png"/><Relationship Id="rId2" Type="http://schemas.openxmlformats.org/officeDocument/2006/relationships/audio" Target="../media/media8.mp3"/><Relationship Id="rId16" Type="http://schemas.openxmlformats.org/officeDocument/2006/relationships/image" Target="../media/image51.svg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5" Type="http://schemas.openxmlformats.org/officeDocument/2006/relationships/image" Target="../media/image50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5.svg"/><Relationship Id="rId7" Type="http://schemas.openxmlformats.org/officeDocument/2006/relationships/image" Target="../media/image70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8.sv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51.svg"/><Relationship Id="rId5" Type="http://schemas.openxmlformats.org/officeDocument/2006/relationships/image" Target="../media/image75.svg"/><Relationship Id="rId10" Type="http://schemas.openxmlformats.org/officeDocument/2006/relationships/image" Target="../media/image5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microsoft.com/office/2007/relationships/media" Target="../media/media2.mp3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audio" Target="../media/media1.mp3"/><Relationship Id="rId16" Type="http://schemas.openxmlformats.org/officeDocument/2006/relationships/image" Target="../media/image62.png"/><Relationship Id="rId1" Type="http://schemas.microsoft.com/office/2007/relationships/media" Target="../media/media1.mp3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audio" Target="../media/media2.mp3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12" Type="http://schemas.openxmlformats.org/officeDocument/2006/relationships/image" Target="../media/image6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3.svg"/><Relationship Id="rId11" Type="http://schemas.openxmlformats.org/officeDocument/2006/relationships/image" Target="../media/image63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10" Type="http://schemas.openxmlformats.org/officeDocument/2006/relationships/image" Target="../media/image71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3856" y="-1217473"/>
            <a:ext cx="14516023" cy="12721925"/>
          </a:xfrm>
          <a:custGeom>
            <a:avLst/>
            <a:gdLst/>
            <a:ahLst/>
            <a:cxnLst/>
            <a:rect l="l" t="t" r="r" b="b"/>
            <a:pathLst>
              <a:path w="14516023" h="12721925">
                <a:moveTo>
                  <a:pt x="0" y="0"/>
                </a:moveTo>
                <a:lnTo>
                  <a:pt x="14516023" y="0"/>
                </a:lnTo>
                <a:lnTo>
                  <a:pt x="14516023" y="12721925"/>
                </a:lnTo>
                <a:lnTo>
                  <a:pt x="0" y="1272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441392" y="-1217473"/>
            <a:ext cx="14516023" cy="12721925"/>
          </a:xfrm>
          <a:custGeom>
            <a:avLst/>
            <a:gdLst/>
            <a:ahLst/>
            <a:cxnLst/>
            <a:rect l="l" t="t" r="r" b="b"/>
            <a:pathLst>
              <a:path w="14516023" h="12721925">
                <a:moveTo>
                  <a:pt x="0" y="0"/>
                </a:moveTo>
                <a:lnTo>
                  <a:pt x="14516023" y="0"/>
                </a:lnTo>
                <a:lnTo>
                  <a:pt x="14516023" y="12721925"/>
                </a:lnTo>
                <a:lnTo>
                  <a:pt x="0" y="12721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276255" y="-1217473"/>
            <a:ext cx="14516023" cy="12721925"/>
          </a:xfrm>
          <a:custGeom>
            <a:avLst/>
            <a:gdLst/>
            <a:ahLst/>
            <a:cxnLst/>
            <a:rect l="l" t="t" r="r" b="b"/>
            <a:pathLst>
              <a:path w="14516023" h="12721925">
                <a:moveTo>
                  <a:pt x="0" y="0"/>
                </a:moveTo>
                <a:lnTo>
                  <a:pt x="14516023" y="0"/>
                </a:lnTo>
                <a:lnTo>
                  <a:pt x="14516023" y="12721925"/>
                </a:lnTo>
                <a:lnTo>
                  <a:pt x="0" y="12721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773514" y="1028700"/>
            <a:ext cx="9497498" cy="8570354"/>
          </a:xfrm>
          <a:custGeom>
            <a:avLst/>
            <a:gdLst/>
            <a:ahLst/>
            <a:cxnLst/>
            <a:rect l="l" t="t" r="r" b="b"/>
            <a:pathLst>
              <a:path w="9497498" h="8570354">
                <a:moveTo>
                  <a:pt x="0" y="0"/>
                </a:moveTo>
                <a:lnTo>
                  <a:pt x="9497498" y="0"/>
                </a:lnTo>
                <a:lnTo>
                  <a:pt x="9497498" y="8570354"/>
                </a:lnTo>
                <a:lnTo>
                  <a:pt x="0" y="857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277799" y="1877244"/>
            <a:ext cx="7641280" cy="6697606"/>
          </a:xfrm>
          <a:custGeom>
            <a:avLst/>
            <a:gdLst/>
            <a:ahLst/>
            <a:cxnLst/>
            <a:rect l="l" t="t" r="r" b="b"/>
            <a:pathLst>
              <a:path w="7641280" h="6697606">
                <a:moveTo>
                  <a:pt x="0" y="0"/>
                </a:moveTo>
                <a:lnTo>
                  <a:pt x="7641280" y="0"/>
                </a:lnTo>
                <a:lnTo>
                  <a:pt x="7641280" y="6697606"/>
                </a:lnTo>
                <a:lnTo>
                  <a:pt x="0" y="669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317984" y="9589140"/>
            <a:ext cx="16091498" cy="2345534"/>
          </a:xfrm>
          <a:custGeom>
            <a:avLst/>
            <a:gdLst/>
            <a:ahLst/>
            <a:cxnLst/>
            <a:rect l="l" t="t" r="r" b="b"/>
            <a:pathLst>
              <a:path w="16091498" h="2345534">
                <a:moveTo>
                  <a:pt x="0" y="0"/>
                </a:moveTo>
                <a:lnTo>
                  <a:pt x="16091498" y="0"/>
                </a:lnTo>
                <a:lnTo>
                  <a:pt x="16091498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-11641116" y="9085829"/>
            <a:ext cx="16091498" cy="2345534"/>
          </a:xfrm>
          <a:custGeom>
            <a:avLst/>
            <a:gdLst/>
            <a:ahLst/>
            <a:cxnLst/>
            <a:rect l="l" t="t" r="r" b="b"/>
            <a:pathLst>
              <a:path w="16091498" h="2345534">
                <a:moveTo>
                  <a:pt x="0" y="0"/>
                </a:moveTo>
                <a:lnTo>
                  <a:pt x="16091498" y="0"/>
                </a:lnTo>
                <a:lnTo>
                  <a:pt x="16091498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7458429" y="7542096"/>
            <a:ext cx="1732090" cy="1744779"/>
          </a:xfrm>
          <a:custGeom>
            <a:avLst/>
            <a:gdLst/>
            <a:ahLst/>
            <a:cxnLst/>
            <a:rect l="l" t="t" r="r" b="b"/>
            <a:pathLst>
              <a:path w="1732090" h="1744779">
                <a:moveTo>
                  <a:pt x="0" y="0"/>
                </a:moveTo>
                <a:lnTo>
                  <a:pt x="1732090" y="0"/>
                </a:lnTo>
                <a:lnTo>
                  <a:pt x="1732090" y="1744779"/>
                </a:lnTo>
                <a:lnTo>
                  <a:pt x="0" y="1744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245636" y="-1011283"/>
            <a:ext cx="1732090" cy="1744779"/>
          </a:xfrm>
          <a:custGeom>
            <a:avLst/>
            <a:gdLst/>
            <a:ahLst/>
            <a:cxnLst/>
            <a:rect l="l" t="t" r="r" b="b"/>
            <a:pathLst>
              <a:path w="1732090" h="1744779">
                <a:moveTo>
                  <a:pt x="0" y="0"/>
                </a:moveTo>
                <a:lnTo>
                  <a:pt x="1732090" y="0"/>
                </a:lnTo>
                <a:lnTo>
                  <a:pt x="1732090" y="1744779"/>
                </a:lnTo>
                <a:lnTo>
                  <a:pt x="0" y="1744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7334604" y="981636"/>
            <a:ext cx="570616" cy="1855663"/>
          </a:xfrm>
          <a:custGeom>
            <a:avLst/>
            <a:gdLst/>
            <a:ahLst/>
            <a:cxnLst/>
            <a:rect l="l" t="t" r="r" b="b"/>
            <a:pathLst>
              <a:path w="570616" h="1855663">
                <a:moveTo>
                  <a:pt x="0" y="0"/>
                </a:moveTo>
                <a:lnTo>
                  <a:pt x="570616" y="0"/>
                </a:lnTo>
                <a:lnTo>
                  <a:pt x="570616" y="1855663"/>
                </a:lnTo>
                <a:lnTo>
                  <a:pt x="0" y="18556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1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28700" y="848474"/>
            <a:ext cx="742413" cy="779250"/>
          </a:xfrm>
          <a:custGeom>
            <a:avLst/>
            <a:gdLst/>
            <a:ahLst/>
            <a:cxnLst/>
            <a:rect l="l" t="t" r="r" b="b"/>
            <a:pathLst>
              <a:path w="742413" h="779250">
                <a:moveTo>
                  <a:pt x="0" y="0"/>
                </a:moveTo>
                <a:lnTo>
                  <a:pt x="742413" y="0"/>
                </a:lnTo>
                <a:lnTo>
                  <a:pt x="742413" y="779250"/>
                </a:lnTo>
                <a:lnTo>
                  <a:pt x="0" y="779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4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9245636" y="8908610"/>
            <a:ext cx="1331869" cy="1378390"/>
          </a:xfrm>
          <a:custGeom>
            <a:avLst/>
            <a:gdLst/>
            <a:ahLst/>
            <a:cxnLst/>
            <a:rect l="l" t="t" r="r" b="b"/>
            <a:pathLst>
              <a:path w="1331869" h="1378390">
                <a:moveTo>
                  <a:pt x="0" y="0"/>
                </a:moveTo>
                <a:lnTo>
                  <a:pt x="1331869" y="0"/>
                </a:lnTo>
                <a:lnTo>
                  <a:pt x="1331869" y="1378390"/>
                </a:lnTo>
                <a:lnTo>
                  <a:pt x="0" y="13783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r="-19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66835">
            <a:off x="10805850" y="3060919"/>
            <a:ext cx="6487277" cy="4330257"/>
          </a:xfrm>
          <a:custGeom>
            <a:avLst/>
            <a:gdLst/>
            <a:ahLst/>
            <a:cxnLst/>
            <a:rect l="l" t="t" r="r" b="b"/>
            <a:pathLst>
              <a:path w="6487277" h="4330257">
                <a:moveTo>
                  <a:pt x="0" y="0"/>
                </a:moveTo>
                <a:lnTo>
                  <a:pt x="6487276" y="0"/>
                </a:lnTo>
                <a:lnTo>
                  <a:pt x="6487276" y="4330257"/>
                </a:lnTo>
                <a:lnTo>
                  <a:pt x="0" y="4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147381">
            <a:off x="16781995" y="8081648"/>
            <a:ext cx="1352868" cy="2410455"/>
          </a:xfrm>
          <a:custGeom>
            <a:avLst/>
            <a:gdLst/>
            <a:ahLst/>
            <a:cxnLst/>
            <a:rect l="l" t="t" r="r" b="b"/>
            <a:pathLst>
              <a:path w="1352868" h="2410455">
                <a:moveTo>
                  <a:pt x="0" y="0"/>
                </a:moveTo>
                <a:lnTo>
                  <a:pt x="1352868" y="0"/>
                </a:lnTo>
                <a:lnTo>
                  <a:pt x="1352868" y="2410454"/>
                </a:lnTo>
                <a:lnTo>
                  <a:pt x="0" y="2410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246371">
            <a:off x="11776708" y="1319548"/>
            <a:ext cx="2299831" cy="694131"/>
          </a:xfrm>
          <a:custGeom>
            <a:avLst/>
            <a:gdLst/>
            <a:ahLst/>
            <a:cxnLst/>
            <a:rect l="l" t="t" r="r" b="b"/>
            <a:pathLst>
              <a:path w="2299831" h="694131">
                <a:moveTo>
                  <a:pt x="0" y="0"/>
                </a:moveTo>
                <a:lnTo>
                  <a:pt x="2299831" y="0"/>
                </a:lnTo>
                <a:lnTo>
                  <a:pt x="2299831" y="694130"/>
                </a:lnTo>
                <a:lnTo>
                  <a:pt x="0" y="6941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446648">
            <a:off x="11546308" y="7734213"/>
            <a:ext cx="1363260" cy="351969"/>
          </a:xfrm>
          <a:custGeom>
            <a:avLst/>
            <a:gdLst/>
            <a:ahLst/>
            <a:cxnLst/>
            <a:rect l="l" t="t" r="r" b="b"/>
            <a:pathLst>
              <a:path w="1363260" h="351969">
                <a:moveTo>
                  <a:pt x="0" y="0"/>
                </a:moveTo>
                <a:lnTo>
                  <a:pt x="1363260" y="0"/>
                </a:lnTo>
                <a:lnTo>
                  <a:pt x="1363260" y="351969"/>
                </a:lnTo>
                <a:lnTo>
                  <a:pt x="0" y="3519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4752914" y="7804909"/>
            <a:ext cx="1711232" cy="1084493"/>
          </a:xfrm>
          <a:custGeom>
            <a:avLst/>
            <a:gdLst/>
            <a:ahLst/>
            <a:cxnLst/>
            <a:rect l="l" t="t" r="r" b="b"/>
            <a:pathLst>
              <a:path w="1711232" h="1084493">
                <a:moveTo>
                  <a:pt x="0" y="0"/>
                </a:moveTo>
                <a:lnTo>
                  <a:pt x="1711232" y="0"/>
                </a:lnTo>
                <a:lnTo>
                  <a:pt x="1711232" y="1084493"/>
                </a:lnTo>
                <a:lnTo>
                  <a:pt x="0" y="10844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5607270" y="2912020"/>
            <a:ext cx="9008822" cy="113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GB" sz="8800" b="1" i="0" u="none" strike="noStrike" dirty="0">
                <a:solidFill>
                  <a:srgbClr val="2F5496"/>
                </a:solidFill>
                <a:effectLst/>
                <a:latin typeface="Times New Roman" panose="02020603050405020304" pitchFamily="18" charset="0"/>
              </a:rPr>
              <a:t>Dates</a:t>
            </a:r>
            <a:endParaRPr lang="en-US" sz="8800" dirty="0">
              <a:solidFill>
                <a:srgbClr val="003D60"/>
              </a:solidFill>
              <a:latin typeface="Nunito" pitchFamily="2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3392" y="2095128"/>
            <a:ext cx="6440547" cy="115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82488" y="830620"/>
            <a:ext cx="9772319" cy="72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4800" b="1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 Communication </a:t>
            </a:r>
            <a:r>
              <a:rPr lang="en-US" sz="4800" b="1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Coures</a:t>
            </a:r>
            <a:endParaRPr lang="en-US" sz="4800" b="1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563F59-ADEC-3DE0-B114-43829479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59" y="4299986"/>
            <a:ext cx="8795603" cy="483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9329" y="751454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20487" y="-4075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5215214" y="8479975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537199" y="9301132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2629143" y="-183161"/>
            <a:ext cx="574964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3500" dirty="0">
                <a:solidFill>
                  <a:srgbClr val="003D60"/>
                </a:solidFill>
                <a:latin typeface="Nunito Bold Italics"/>
              </a:rPr>
              <a:t>Day and Dates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161752"/>
            <a:ext cx="7631645" cy="715317"/>
            <a:chOff x="-1112377" y="-164567"/>
            <a:chExt cx="1578837" cy="147985"/>
          </a:xfrm>
        </p:grpSpPr>
        <p:sp>
          <p:nvSpPr>
            <p:cNvPr id="12" name="Freeform 12"/>
            <p:cNvSpPr/>
            <p:nvPr/>
          </p:nvSpPr>
          <p:spPr>
            <a:xfrm>
              <a:off x="-1092213" y="-164567"/>
              <a:ext cx="1558673" cy="146411"/>
            </a:xfrm>
            <a:custGeom>
              <a:avLst/>
              <a:gdLst/>
              <a:ahLst/>
              <a:cxnLst/>
              <a:rect l="l" t="t" r="r" b="b"/>
              <a:pathLst>
                <a:path w="1558673" h="146411">
                  <a:moveTo>
                    <a:pt x="73205" y="0"/>
                  </a:moveTo>
                  <a:lnTo>
                    <a:pt x="1485468" y="0"/>
                  </a:lnTo>
                  <a:cubicBezTo>
                    <a:pt x="1504883" y="0"/>
                    <a:pt x="1523503" y="7713"/>
                    <a:pt x="1537232" y="21441"/>
                  </a:cubicBezTo>
                  <a:cubicBezTo>
                    <a:pt x="1550960" y="35170"/>
                    <a:pt x="1558673" y="53790"/>
                    <a:pt x="1558673" y="73205"/>
                  </a:cubicBezTo>
                  <a:lnTo>
                    <a:pt x="1558673" y="73205"/>
                  </a:lnTo>
                  <a:cubicBezTo>
                    <a:pt x="1558673" y="92621"/>
                    <a:pt x="1550960" y="111241"/>
                    <a:pt x="1537232" y="124970"/>
                  </a:cubicBezTo>
                  <a:cubicBezTo>
                    <a:pt x="1523503" y="138698"/>
                    <a:pt x="1504883" y="146411"/>
                    <a:pt x="1485468" y="146411"/>
                  </a:cubicBezTo>
                  <a:lnTo>
                    <a:pt x="73205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5"/>
                  </a:cubicBezTo>
                  <a:lnTo>
                    <a:pt x="0" y="73205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5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12377" y="-163070"/>
              <a:ext cx="1558673" cy="146488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Nunito Bold"/>
                </a:rPr>
                <a:t>Speaking</a:t>
              </a:r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95508CA-3F58-2D26-83A1-D75EB1A1CDE9}"/>
              </a:ext>
            </a:extLst>
          </p:cNvPr>
          <p:cNvSpPr txBox="1"/>
          <p:nvPr/>
        </p:nvSpPr>
        <p:spPr>
          <a:xfrm>
            <a:off x="609600" y="1342489"/>
            <a:ext cx="15375466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2. Listen and repeat</a:t>
            </a:r>
            <a:r>
              <a:rPr lang="en-GB" sz="36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.</a:t>
            </a:r>
            <a:endParaRPr lang="en-GB" sz="3600" b="0" dirty="0">
              <a:effectLst/>
              <a:latin typeface="Nunito" pitchFamily="2" charset="0"/>
            </a:endParaRPr>
          </a:p>
          <a:p>
            <a:pPr rtl="0" fontAlgn="base">
              <a:spcBef>
                <a:spcPts val="480"/>
              </a:spcBef>
              <a:spcAft>
                <a:spcPts val="480"/>
              </a:spcAft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First        2. second                3. third            4. fourth           5. fifth</a:t>
            </a:r>
          </a:p>
          <a:p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6. sixth       7. seventh             8. eighth           9. ninth           10. tenth           11. twentieth      12. thirty-first</a:t>
            </a:r>
            <a:endParaRPr lang="en-GB" sz="3600" dirty="0">
              <a:latin typeface="Nunito" pitchFamily="2" charset="0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C25598A8-56F1-0631-1E60-AA033E79A590}"/>
              </a:ext>
            </a:extLst>
          </p:cNvPr>
          <p:cNvSpPr/>
          <p:nvPr/>
        </p:nvSpPr>
        <p:spPr>
          <a:xfrm>
            <a:off x="14184370" y="8702122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9" name="Task 2 (4)">
            <a:hlinkClick r:id="" action="ppaction://media"/>
            <a:extLst>
              <a:ext uri="{FF2B5EF4-FFF2-40B4-BE49-F238E27FC236}">
                <a16:creationId xmlns:a16="http://schemas.microsoft.com/office/drawing/2014/main" id="{24D00694-E871-702E-6757-FE60EB76E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103034" y="1135789"/>
            <a:ext cx="1057222" cy="1057222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017E9D99-90D7-D88C-8CC1-182E833890AB}"/>
              </a:ext>
            </a:extLst>
          </p:cNvPr>
          <p:cNvSpPr txBox="1"/>
          <p:nvPr/>
        </p:nvSpPr>
        <p:spPr>
          <a:xfrm>
            <a:off x="635000" y="5333992"/>
            <a:ext cx="15375466" cy="324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3. Listen and circle the number you hear</a:t>
            </a:r>
            <a:r>
              <a:rPr lang="en-GB" sz="36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.</a:t>
            </a:r>
            <a:endParaRPr lang="en-GB" sz="3600" b="0" dirty="0">
              <a:effectLst/>
              <a:latin typeface="Nunito" pitchFamily="2" charset="0"/>
            </a:endParaRPr>
          </a:p>
          <a:p>
            <a:pPr rtl="0" fontAlgn="base">
              <a:spcBef>
                <a:spcPts val="480"/>
              </a:spcBef>
              <a:spcAft>
                <a:spcPts val="480"/>
              </a:spcAft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5th / 6th / 9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                2. 2nd / 7th / 11th </a:t>
            </a: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dirty="0">
                <a:solidFill>
                  <a:srgbClr val="000000"/>
                </a:solidFill>
                <a:latin typeface="Nunito" pitchFamily="2" charset="0"/>
              </a:rPr>
              <a:t> 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3. 3rd / 11th / 30th           4. 7th / 10th / 11th</a:t>
            </a:r>
            <a:endParaRPr lang="en-GB" sz="3600" b="0" dirty="0">
              <a:effectLst/>
              <a:latin typeface="Nunito" pitchFamily="2" charset="0"/>
            </a:endParaRPr>
          </a:p>
          <a:p>
            <a:br>
              <a:rPr lang="en-GB" sz="3600" dirty="0">
                <a:latin typeface="Nunito" pitchFamily="2" charset="0"/>
              </a:rPr>
            </a:br>
            <a:endParaRPr lang="en-GB" sz="3600" dirty="0">
              <a:latin typeface="Nunito" pitchFamily="2" charset="0"/>
            </a:endParaRPr>
          </a:p>
        </p:txBody>
      </p:sp>
      <p:pic>
        <p:nvPicPr>
          <p:cNvPr id="23" name="Task 3">
            <a:hlinkClick r:id="" action="ppaction://media"/>
            <a:extLst>
              <a:ext uri="{FF2B5EF4-FFF2-40B4-BE49-F238E27FC236}">
                <a16:creationId xmlns:a16="http://schemas.microsoft.com/office/drawing/2014/main" id="{48DB1106-0EE2-CB41-8A65-1AA6E617A7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963400" y="5338225"/>
            <a:ext cx="965200" cy="965200"/>
          </a:xfrm>
          <a:prstGeom prst="rect">
            <a:avLst/>
          </a:prstGeom>
        </p:spPr>
      </p:pic>
      <p:sp>
        <p:nvSpPr>
          <p:cNvPr id="26" name="Lưu đồ: Đường kết nối 25">
            <a:extLst>
              <a:ext uri="{FF2B5EF4-FFF2-40B4-BE49-F238E27FC236}">
                <a16:creationId xmlns:a16="http://schemas.microsoft.com/office/drawing/2014/main" id="{DA33C442-0A90-E01F-4EDE-232270BF1494}"/>
              </a:ext>
            </a:extLst>
          </p:cNvPr>
          <p:cNvSpPr/>
          <p:nvPr/>
        </p:nvSpPr>
        <p:spPr>
          <a:xfrm>
            <a:off x="2133600" y="5923868"/>
            <a:ext cx="808868" cy="77464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Lưu đồ: Đường kết nối 26">
            <a:extLst>
              <a:ext uri="{FF2B5EF4-FFF2-40B4-BE49-F238E27FC236}">
                <a16:creationId xmlns:a16="http://schemas.microsoft.com/office/drawing/2014/main" id="{50BFEF68-7D61-FAB7-EF13-FFBFC534F887}"/>
              </a:ext>
            </a:extLst>
          </p:cNvPr>
          <p:cNvSpPr/>
          <p:nvPr/>
        </p:nvSpPr>
        <p:spPr>
          <a:xfrm>
            <a:off x="6553200" y="5923868"/>
            <a:ext cx="808868" cy="79018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Lưu đồ: Đường kết nối 27">
            <a:extLst>
              <a:ext uri="{FF2B5EF4-FFF2-40B4-BE49-F238E27FC236}">
                <a16:creationId xmlns:a16="http://schemas.microsoft.com/office/drawing/2014/main" id="{C8C63533-25A2-3C32-B054-F6AEDFBBAC64}"/>
              </a:ext>
            </a:extLst>
          </p:cNvPr>
          <p:cNvSpPr/>
          <p:nvPr/>
        </p:nvSpPr>
        <p:spPr>
          <a:xfrm>
            <a:off x="3758622" y="6561140"/>
            <a:ext cx="808868" cy="79018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Lưu đồ: Đường kết nối 28">
            <a:extLst>
              <a:ext uri="{FF2B5EF4-FFF2-40B4-BE49-F238E27FC236}">
                <a16:creationId xmlns:a16="http://schemas.microsoft.com/office/drawing/2014/main" id="{BE893D50-3AB4-1666-C013-834FD451F87B}"/>
              </a:ext>
            </a:extLst>
          </p:cNvPr>
          <p:cNvSpPr/>
          <p:nvPr/>
        </p:nvSpPr>
        <p:spPr>
          <a:xfrm>
            <a:off x="6463722" y="6714050"/>
            <a:ext cx="808868" cy="79018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708610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5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44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1663">
            <a:off x="12973695" y="328258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7"/>
                </a:lnTo>
                <a:lnTo>
                  <a:pt x="0" y="9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2281957">
            <a:off x="11783856" y="-2408094"/>
            <a:ext cx="3968373" cy="3457246"/>
            <a:chOff x="0" y="0"/>
            <a:chExt cx="8945671" cy="7793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784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6508" y="9303111"/>
            <a:ext cx="4393461" cy="2459239"/>
          </a:xfrm>
          <a:custGeom>
            <a:avLst/>
            <a:gdLst/>
            <a:ahLst/>
            <a:cxnLst/>
            <a:rect l="l" t="t" r="r" b="b"/>
            <a:pathLst>
              <a:path w="4393461" h="2459239">
                <a:moveTo>
                  <a:pt x="0" y="0"/>
                </a:moveTo>
                <a:lnTo>
                  <a:pt x="4393461" y="0"/>
                </a:lnTo>
                <a:lnTo>
                  <a:pt x="4393461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8066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9107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-4036937">
            <a:off x="14301185" y="-2190842"/>
            <a:ext cx="5617864" cy="4894283"/>
            <a:chOff x="0" y="0"/>
            <a:chExt cx="8945671" cy="779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274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4900520" y="-23345"/>
            <a:ext cx="718692" cy="2682193"/>
          </a:xfrm>
          <a:prstGeom prst="line">
            <a:avLst/>
          </a:prstGeom>
          <a:ln w="66675" cap="rnd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681663">
            <a:off x="17386196" y="71959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6"/>
                </a:lnTo>
                <a:lnTo>
                  <a:pt x="0" y="905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681663">
            <a:off x="16133454" y="1351793"/>
            <a:ext cx="524951" cy="579257"/>
          </a:xfrm>
          <a:custGeom>
            <a:avLst/>
            <a:gdLst/>
            <a:ahLst/>
            <a:cxnLst/>
            <a:rect l="l" t="t" r="r" b="b"/>
            <a:pathLst>
              <a:path w="524951" h="579257">
                <a:moveTo>
                  <a:pt x="0" y="0"/>
                </a:moveTo>
                <a:lnTo>
                  <a:pt x="524951" y="0"/>
                </a:lnTo>
                <a:lnTo>
                  <a:pt x="524951" y="579257"/>
                </a:lnTo>
                <a:lnTo>
                  <a:pt x="0" y="5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-685800" y="6885864"/>
            <a:ext cx="4676901" cy="3343984"/>
          </a:xfrm>
          <a:custGeom>
            <a:avLst/>
            <a:gdLst/>
            <a:ahLst/>
            <a:cxnLst/>
            <a:rect l="l" t="t" r="r" b="b"/>
            <a:pathLst>
              <a:path w="4676901" h="3343984">
                <a:moveTo>
                  <a:pt x="0" y="0"/>
                </a:moveTo>
                <a:lnTo>
                  <a:pt x="4676900" y="0"/>
                </a:lnTo>
                <a:lnTo>
                  <a:pt x="4676900" y="3343984"/>
                </a:lnTo>
                <a:lnTo>
                  <a:pt x="0" y="3343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778100">
            <a:off x="-1013840" y="326038"/>
            <a:ext cx="5796902" cy="980203"/>
          </a:xfrm>
          <a:custGeom>
            <a:avLst/>
            <a:gdLst/>
            <a:ahLst/>
            <a:cxnLst/>
            <a:rect l="l" t="t" r="r" b="b"/>
            <a:pathLst>
              <a:path w="5796902" h="980203">
                <a:moveTo>
                  <a:pt x="0" y="0"/>
                </a:moveTo>
                <a:lnTo>
                  <a:pt x="5796902" y="0"/>
                </a:lnTo>
                <a:lnTo>
                  <a:pt x="5796902" y="980204"/>
                </a:lnTo>
                <a:lnTo>
                  <a:pt x="0" y="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357443" y="5514571"/>
            <a:ext cx="1605558" cy="1535315"/>
          </a:xfrm>
          <a:custGeom>
            <a:avLst/>
            <a:gdLst/>
            <a:ahLst/>
            <a:cxnLst/>
            <a:rect l="l" t="t" r="r" b="b"/>
            <a:pathLst>
              <a:path w="1605558" h="1535315">
                <a:moveTo>
                  <a:pt x="0" y="0"/>
                </a:moveTo>
                <a:lnTo>
                  <a:pt x="1605558" y="0"/>
                </a:lnTo>
                <a:lnTo>
                  <a:pt x="1605558" y="1535315"/>
                </a:lnTo>
                <a:lnTo>
                  <a:pt x="0" y="15353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4900520" y="8797440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-685800" y="4519484"/>
            <a:ext cx="19218848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GB" sz="8000" b="1" dirty="0" err="1">
                <a:latin typeface="Nunito" pitchFamily="2" charset="0"/>
              </a:rPr>
              <a:t>D.Listening</a:t>
            </a:r>
            <a:endParaRPr lang="en-US" sz="8000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9329" y="751454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20487" y="-4075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5215214" y="8479975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537199" y="9301132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2629143" y="-183161"/>
            <a:ext cx="574964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3500" dirty="0">
                <a:solidFill>
                  <a:srgbClr val="003D60"/>
                </a:solidFill>
                <a:latin typeface="Nunito Bold Italics"/>
              </a:rPr>
              <a:t>Day and Dates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844" y="106768"/>
            <a:ext cx="7631645" cy="715317"/>
            <a:chOff x="-1112377" y="-164567"/>
            <a:chExt cx="1578837" cy="147985"/>
          </a:xfrm>
        </p:grpSpPr>
        <p:sp>
          <p:nvSpPr>
            <p:cNvPr id="12" name="Freeform 12"/>
            <p:cNvSpPr/>
            <p:nvPr/>
          </p:nvSpPr>
          <p:spPr>
            <a:xfrm>
              <a:off x="-1092213" y="-164567"/>
              <a:ext cx="1558673" cy="146411"/>
            </a:xfrm>
            <a:custGeom>
              <a:avLst/>
              <a:gdLst/>
              <a:ahLst/>
              <a:cxnLst/>
              <a:rect l="l" t="t" r="r" b="b"/>
              <a:pathLst>
                <a:path w="1558673" h="146411">
                  <a:moveTo>
                    <a:pt x="73205" y="0"/>
                  </a:moveTo>
                  <a:lnTo>
                    <a:pt x="1485468" y="0"/>
                  </a:lnTo>
                  <a:cubicBezTo>
                    <a:pt x="1504883" y="0"/>
                    <a:pt x="1523503" y="7713"/>
                    <a:pt x="1537232" y="21441"/>
                  </a:cubicBezTo>
                  <a:cubicBezTo>
                    <a:pt x="1550960" y="35170"/>
                    <a:pt x="1558673" y="53790"/>
                    <a:pt x="1558673" y="73205"/>
                  </a:cubicBezTo>
                  <a:lnTo>
                    <a:pt x="1558673" y="73205"/>
                  </a:lnTo>
                  <a:cubicBezTo>
                    <a:pt x="1558673" y="92621"/>
                    <a:pt x="1550960" y="111241"/>
                    <a:pt x="1537232" y="124970"/>
                  </a:cubicBezTo>
                  <a:cubicBezTo>
                    <a:pt x="1523503" y="138698"/>
                    <a:pt x="1504883" y="146411"/>
                    <a:pt x="1485468" y="146411"/>
                  </a:cubicBezTo>
                  <a:lnTo>
                    <a:pt x="73205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5"/>
                  </a:cubicBezTo>
                  <a:lnTo>
                    <a:pt x="0" y="73205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5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12377" y="-163070"/>
              <a:ext cx="1558673" cy="146488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Nunito Bold"/>
                </a:rPr>
                <a:t>Listening</a:t>
              </a:r>
            </a:p>
          </p:txBody>
        </p:sp>
      </p:grpSp>
      <p:sp>
        <p:nvSpPr>
          <p:cNvPr id="15" name="Freeform 16">
            <a:extLst>
              <a:ext uri="{FF2B5EF4-FFF2-40B4-BE49-F238E27FC236}">
                <a16:creationId xmlns:a16="http://schemas.microsoft.com/office/drawing/2014/main" id="{BC7EBCEF-C4C9-5100-4EBC-B1221D055B90}"/>
              </a:ext>
            </a:extLst>
          </p:cNvPr>
          <p:cNvSpPr/>
          <p:nvPr/>
        </p:nvSpPr>
        <p:spPr>
          <a:xfrm>
            <a:off x="11277600" y="8771516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44B9A3B-4DBE-DA6C-0DA3-17B12B73E7B2}"/>
              </a:ext>
            </a:extLst>
          </p:cNvPr>
          <p:cNvSpPr txBox="1"/>
          <p:nvPr/>
        </p:nvSpPr>
        <p:spPr>
          <a:xfrm>
            <a:off x="128499" y="964198"/>
            <a:ext cx="15375466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1. Match the questions 1- 4 to answer a-d.</a:t>
            </a:r>
          </a:p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Notice words in bold. Listen and check.</a:t>
            </a:r>
            <a:endParaRPr lang="en-GB" sz="4000" b="0" dirty="0">
              <a:effectLst/>
              <a:latin typeface="Nunito" pitchFamily="2" charset="0"/>
            </a:endParaRPr>
          </a:p>
          <a:p>
            <a:br>
              <a:rPr lang="en-GB" sz="4000" dirty="0">
                <a:latin typeface="Nunito" pitchFamily="2" charset="0"/>
              </a:rPr>
            </a:br>
            <a:endParaRPr lang="en-GB" sz="4000" dirty="0">
              <a:latin typeface="Nunito" pitchFamily="2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D06E21BC-6C56-DE81-097D-005703181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08277" y="2041465"/>
            <a:ext cx="54864000" cy="747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C25140E-ECF6-084B-D1EC-9EE3E2E43CCB}"/>
              </a:ext>
            </a:extLst>
          </p:cNvPr>
          <p:cNvSpPr txBox="1"/>
          <p:nvPr/>
        </p:nvSpPr>
        <p:spPr>
          <a:xfrm>
            <a:off x="-533400" y="3120690"/>
            <a:ext cx="27432000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>
              <a:spcBef>
                <a:spcPts val="480"/>
              </a:spcBef>
              <a:spcAft>
                <a:spcPts val="480"/>
              </a:spcAft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What day is it today?                      a. (It’s) the fifth of March </a:t>
            </a:r>
          </a:p>
          <a:p>
            <a:pPr marL="914400" rtl="0" fontAlgn="base">
              <a:spcBef>
                <a:spcPts val="480"/>
              </a:spcBef>
              <a:spcAft>
                <a:spcPts val="480"/>
              </a:spcAft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What’s the date today?                   b. (It’s) March the sixth.</a:t>
            </a:r>
          </a:p>
          <a:p>
            <a:pPr marL="914400" rtl="0" fontAlgn="base">
              <a:spcBef>
                <a:spcPts val="480"/>
              </a:spcBef>
              <a:spcAft>
                <a:spcPts val="480"/>
              </a:spcAft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What’s the date tomorrow?            c. (It’s on) June the third.</a:t>
            </a:r>
          </a:p>
          <a:p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      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4.When’s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your birthday?                    </a:t>
            </a:r>
            <a:r>
              <a:rPr lang="en-GB" sz="3600" dirty="0">
                <a:solidFill>
                  <a:srgbClr val="000000"/>
                </a:solidFill>
                <a:latin typeface="Nunito" pitchFamily="2" charset="0"/>
              </a:rPr>
              <a:t> 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d. (It’s) Wednesday.</a:t>
            </a:r>
            <a:endParaRPr lang="en-GB" sz="3600" dirty="0">
              <a:latin typeface="Nunito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F0C6735-DD3A-ACF8-CB0F-BCB8EC9D51F1}"/>
              </a:ext>
            </a:extLst>
          </p:cNvPr>
          <p:cNvSpPr txBox="1"/>
          <p:nvPr/>
        </p:nvSpPr>
        <p:spPr>
          <a:xfrm>
            <a:off x="838200" y="6879042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1-d          2-a            3-b                4-c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pic>
        <p:nvPicPr>
          <p:cNvPr id="10" name="How to say date 1">
            <a:hlinkClick r:id="" action="ppaction://media"/>
            <a:extLst>
              <a:ext uri="{FF2B5EF4-FFF2-40B4-BE49-F238E27FC236}">
                <a16:creationId xmlns:a16="http://schemas.microsoft.com/office/drawing/2014/main" id="{7BE52F1D-C3CD-F503-3C0E-A2C4FE02E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795923" y="1619265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7876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91978" y="-6261463"/>
            <a:ext cx="10269678" cy="7636326"/>
          </a:xfrm>
          <a:custGeom>
            <a:avLst/>
            <a:gdLst/>
            <a:ahLst/>
            <a:cxnLst/>
            <a:rect l="l" t="t" r="r" b="b"/>
            <a:pathLst>
              <a:path w="10269678" h="7636326">
                <a:moveTo>
                  <a:pt x="0" y="0"/>
                </a:moveTo>
                <a:lnTo>
                  <a:pt x="10269679" y="0"/>
                </a:lnTo>
                <a:lnTo>
                  <a:pt x="10269679" y="7636327"/>
                </a:lnTo>
                <a:lnTo>
                  <a:pt x="0" y="7636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9060844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7"/>
                </a:lnTo>
                <a:lnTo>
                  <a:pt x="0" y="1756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313909" y="-728027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7"/>
                </a:lnTo>
                <a:lnTo>
                  <a:pt x="0" y="1756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708524" y="9060844"/>
            <a:ext cx="5442765" cy="4771052"/>
          </a:xfrm>
          <a:custGeom>
            <a:avLst/>
            <a:gdLst/>
            <a:ahLst/>
            <a:cxnLst/>
            <a:rect l="l" t="t" r="r" b="b"/>
            <a:pathLst>
              <a:path w="5442765" h="4771052">
                <a:moveTo>
                  <a:pt x="0" y="0"/>
                </a:moveTo>
                <a:lnTo>
                  <a:pt x="5442765" y="0"/>
                </a:lnTo>
                <a:lnTo>
                  <a:pt x="5442765" y="4771052"/>
                </a:lnTo>
                <a:lnTo>
                  <a:pt x="0" y="4771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6956062" y="7310975"/>
            <a:ext cx="5570424" cy="4882919"/>
          </a:xfrm>
          <a:custGeom>
            <a:avLst/>
            <a:gdLst/>
            <a:ahLst/>
            <a:cxnLst/>
            <a:rect l="l" t="t" r="r" b="b"/>
            <a:pathLst>
              <a:path w="5570424" h="4882919">
                <a:moveTo>
                  <a:pt x="0" y="0"/>
                </a:moveTo>
                <a:lnTo>
                  <a:pt x="5570424" y="0"/>
                </a:lnTo>
                <a:lnTo>
                  <a:pt x="5570424" y="4882919"/>
                </a:lnTo>
                <a:lnTo>
                  <a:pt x="0" y="4882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20487" y="-4075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D724087-98A0-8C4B-230A-4B9AA58E08AC}"/>
              </a:ext>
            </a:extLst>
          </p:cNvPr>
          <p:cNvSpPr txBox="1"/>
          <p:nvPr/>
        </p:nvSpPr>
        <p:spPr>
          <a:xfrm>
            <a:off x="1045759" y="628632"/>
            <a:ext cx="10820400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2. Listen to six conversations. What dates do you hear? </a:t>
            </a:r>
            <a:endParaRPr lang="en-GB" sz="4000" b="0" dirty="0">
              <a:effectLst/>
              <a:latin typeface="Nunito" pitchFamily="2" charset="0"/>
            </a:endParaRPr>
          </a:p>
          <a:p>
            <a:br>
              <a:rPr lang="en-GB" sz="4000" dirty="0">
                <a:latin typeface="Nunito" pitchFamily="2" charset="0"/>
              </a:rPr>
            </a:br>
            <a:endParaRPr lang="en-GB" sz="4000" dirty="0">
              <a:latin typeface="Nunito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7CD30A1-08F1-A8A0-BC1E-2657449C7799}"/>
              </a:ext>
            </a:extLst>
          </p:cNvPr>
          <p:cNvSpPr txBox="1"/>
          <p:nvPr/>
        </p:nvSpPr>
        <p:spPr>
          <a:xfrm>
            <a:off x="228600" y="3700865"/>
            <a:ext cx="15892025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457200" rtl="0">
              <a:spcBef>
                <a:spcPts val="100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1 September 5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15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               4. July 2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nd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22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nd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endParaRPr lang="en-GB" sz="3600" b="0" dirty="0">
              <a:effectLst/>
              <a:latin typeface="Nunito" pitchFamily="2" charset="0"/>
            </a:endParaRPr>
          </a:p>
          <a:p>
            <a:pPr marL="1439990"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2 December 13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30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             5. October 13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30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endParaRPr lang="en-GB" sz="3600" b="0" dirty="0">
              <a:effectLst/>
              <a:latin typeface="Nunito" pitchFamily="2" charset="0"/>
            </a:endParaRPr>
          </a:p>
          <a:p>
            <a:pPr marL="1439990"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3 March 4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14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                       6. February 1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st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/ 5</a:t>
            </a:r>
            <a:r>
              <a:rPr lang="en-GB" sz="3600" b="0" i="0" u="none" strike="noStrike" baseline="30000" dirty="0">
                <a:solidFill>
                  <a:srgbClr val="000000"/>
                </a:solidFill>
                <a:effectLst/>
                <a:latin typeface="Nunito" pitchFamily="2" charset="0"/>
              </a:rPr>
              <a:t>th</a:t>
            </a:r>
            <a:endParaRPr lang="en-GB" sz="3600" b="0" dirty="0">
              <a:effectLst/>
              <a:latin typeface="Nunito" pitchFamily="2" charset="0"/>
            </a:endParaRPr>
          </a:p>
          <a:p>
            <a:br>
              <a:rPr lang="en-GB" sz="3600" dirty="0">
                <a:latin typeface="Nunito" pitchFamily="2" charset="0"/>
              </a:rPr>
            </a:br>
            <a:endParaRPr lang="en-GB" sz="3600" dirty="0">
              <a:latin typeface="Nunito" pitchFamily="2" charset="0"/>
            </a:endParaRPr>
          </a:p>
        </p:txBody>
      </p:sp>
      <p:pic>
        <p:nvPicPr>
          <p:cNvPr id="11" name="How to say date 2">
            <a:hlinkClick r:id="" action="ppaction://media"/>
            <a:extLst>
              <a:ext uri="{FF2B5EF4-FFF2-40B4-BE49-F238E27FC236}">
                <a16:creationId xmlns:a16="http://schemas.microsoft.com/office/drawing/2014/main" id="{FC67D6B1-4F6D-1FA8-9D90-FBB7EDF02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61933" y="1137865"/>
            <a:ext cx="812800" cy="812800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145D2DF5-0B2D-DD1C-22A7-83D96293FCD4}"/>
              </a:ext>
            </a:extLst>
          </p:cNvPr>
          <p:cNvSpPr/>
          <p:nvPr/>
        </p:nvSpPr>
        <p:spPr>
          <a:xfrm>
            <a:off x="3309968" y="9007654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Lưu đồ: Đường kết nối 12">
            <a:extLst>
              <a:ext uri="{FF2B5EF4-FFF2-40B4-BE49-F238E27FC236}">
                <a16:creationId xmlns:a16="http://schemas.microsoft.com/office/drawing/2014/main" id="{6DE40809-D89A-C12B-A887-B73BD044C395}"/>
              </a:ext>
            </a:extLst>
          </p:cNvPr>
          <p:cNvSpPr/>
          <p:nvPr/>
        </p:nvSpPr>
        <p:spPr>
          <a:xfrm>
            <a:off x="4539163" y="3631955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Lưu đồ: Đường kết nối 14">
            <a:extLst>
              <a:ext uri="{FF2B5EF4-FFF2-40B4-BE49-F238E27FC236}">
                <a16:creationId xmlns:a16="http://schemas.microsoft.com/office/drawing/2014/main" id="{6E11D61F-A379-5B7D-6942-0B1E67860F88}"/>
              </a:ext>
            </a:extLst>
          </p:cNvPr>
          <p:cNvSpPr/>
          <p:nvPr/>
        </p:nvSpPr>
        <p:spPr>
          <a:xfrm>
            <a:off x="4343400" y="4332922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Lưu đồ: Đường kết nối 20">
            <a:extLst>
              <a:ext uri="{FF2B5EF4-FFF2-40B4-BE49-F238E27FC236}">
                <a16:creationId xmlns:a16="http://schemas.microsoft.com/office/drawing/2014/main" id="{82A8C147-9118-BEE3-3A20-F5869A30CB0C}"/>
              </a:ext>
            </a:extLst>
          </p:cNvPr>
          <p:cNvSpPr/>
          <p:nvPr/>
        </p:nvSpPr>
        <p:spPr>
          <a:xfrm>
            <a:off x="4360333" y="5010198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Lưu đồ: Đường kết nối 23">
            <a:extLst>
              <a:ext uri="{FF2B5EF4-FFF2-40B4-BE49-F238E27FC236}">
                <a16:creationId xmlns:a16="http://schemas.microsoft.com/office/drawing/2014/main" id="{E4A571E6-6D01-8404-76D2-0D945D4ABD8A}"/>
              </a:ext>
            </a:extLst>
          </p:cNvPr>
          <p:cNvSpPr/>
          <p:nvPr/>
        </p:nvSpPr>
        <p:spPr>
          <a:xfrm>
            <a:off x="9500084" y="3655287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Lưu đồ: Đường kết nối 24">
            <a:extLst>
              <a:ext uri="{FF2B5EF4-FFF2-40B4-BE49-F238E27FC236}">
                <a16:creationId xmlns:a16="http://schemas.microsoft.com/office/drawing/2014/main" id="{DDC95B3C-C0AD-0A2B-23F7-BD7D7D6A3702}"/>
              </a:ext>
            </a:extLst>
          </p:cNvPr>
          <p:cNvSpPr/>
          <p:nvPr/>
        </p:nvSpPr>
        <p:spPr>
          <a:xfrm>
            <a:off x="11434687" y="4274120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Lưu đồ: Đường kết nối 25">
            <a:extLst>
              <a:ext uri="{FF2B5EF4-FFF2-40B4-BE49-F238E27FC236}">
                <a16:creationId xmlns:a16="http://schemas.microsoft.com/office/drawing/2014/main" id="{FC86BCB6-1327-A6E1-6C9D-8C69D490037F}"/>
              </a:ext>
            </a:extLst>
          </p:cNvPr>
          <p:cNvSpPr/>
          <p:nvPr/>
        </p:nvSpPr>
        <p:spPr>
          <a:xfrm>
            <a:off x="10467386" y="4953688"/>
            <a:ext cx="685800" cy="6772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3" grpId="0" animBg="1"/>
      <p:bldP spid="15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24461" y="-6047429"/>
            <a:ext cx="10269678" cy="7636326"/>
          </a:xfrm>
          <a:custGeom>
            <a:avLst/>
            <a:gdLst/>
            <a:ahLst/>
            <a:cxnLst/>
            <a:rect l="l" t="t" r="r" b="b"/>
            <a:pathLst>
              <a:path w="10269678" h="7636326">
                <a:moveTo>
                  <a:pt x="10269678" y="0"/>
                </a:moveTo>
                <a:lnTo>
                  <a:pt x="0" y="0"/>
                </a:lnTo>
                <a:lnTo>
                  <a:pt x="0" y="7636326"/>
                </a:lnTo>
                <a:lnTo>
                  <a:pt x="10269678" y="7636326"/>
                </a:lnTo>
                <a:lnTo>
                  <a:pt x="10269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048950" y="9923872"/>
            <a:ext cx="5442765" cy="4771052"/>
          </a:xfrm>
          <a:custGeom>
            <a:avLst/>
            <a:gdLst/>
            <a:ahLst/>
            <a:cxnLst/>
            <a:rect l="l" t="t" r="r" b="b"/>
            <a:pathLst>
              <a:path w="5442765" h="4771052">
                <a:moveTo>
                  <a:pt x="0" y="0"/>
                </a:moveTo>
                <a:lnTo>
                  <a:pt x="5442765" y="0"/>
                </a:lnTo>
                <a:lnTo>
                  <a:pt x="5442765" y="4771052"/>
                </a:lnTo>
                <a:lnTo>
                  <a:pt x="0" y="477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4159761" y="7022037"/>
            <a:ext cx="5570424" cy="4882919"/>
          </a:xfrm>
          <a:custGeom>
            <a:avLst/>
            <a:gdLst/>
            <a:ahLst/>
            <a:cxnLst/>
            <a:rect l="l" t="t" r="r" b="b"/>
            <a:pathLst>
              <a:path w="5570424" h="4882919">
                <a:moveTo>
                  <a:pt x="0" y="0"/>
                </a:moveTo>
                <a:lnTo>
                  <a:pt x="5570424" y="0"/>
                </a:lnTo>
                <a:lnTo>
                  <a:pt x="5570424" y="4882919"/>
                </a:lnTo>
                <a:lnTo>
                  <a:pt x="0" y="4882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14" name="Bảng 13">
            <a:extLst>
              <a:ext uri="{FF2B5EF4-FFF2-40B4-BE49-F238E27FC236}">
                <a16:creationId xmlns:a16="http://schemas.microsoft.com/office/drawing/2014/main" id="{26ACD11B-453A-FB7A-00DD-E05D43EC3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59728"/>
              </p:ext>
            </p:extLst>
          </p:nvPr>
        </p:nvGraphicFramePr>
        <p:xfrm>
          <a:off x="2057400" y="5722621"/>
          <a:ext cx="14630400" cy="305308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1936221565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484398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How many people……..?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have their birthdays in the same month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have a birthday this month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have a birthday next month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have the same birthday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have the same birthday as you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Number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_________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_________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_________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_________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_________</a:t>
                      </a:r>
                      <a:endParaRPr lang="en-GB" sz="3200" dirty="0">
                        <a:effectLst/>
                        <a:latin typeface="Nunito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212099"/>
                  </a:ext>
                </a:extLst>
              </a:tr>
            </a:tbl>
          </a:graphicData>
        </a:graphic>
      </p:graphicFrame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9B8372F-720F-B826-6497-050EB130430E}"/>
              </a:ext>
            </a:extLst>
          </p:cNvPr>
          <p:cNvSpPr txBox="1"/>
          <p:nvPr/>
        </p:nvSpPr>
        <p:spPr>
          <a:xfrm>
            <a:off x="152400" y="4911749"/>
            <a:ext cx="10744200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2: Work in pairs. Answer the question. </a:t>
            </a:r>
            <a:endParaRPr lang="en-GB" sz="4000" b="0" dirty="0">
              <a:effectLst/>
              <a:latin typeface="Nunito" pitchFamily="2" charset="0"/>
            </a:endParaRPr>
          </a:p>
          <a:p>
            <a:br>
              <a:rPr lang="en-GB" sz="4000" dirty="0">
                <a:latin typeface="Nunito" pitchFamily="2" charset="0"/>
              </a:rPr>
            </a:br>
            <a:endParaRPr lang="en-GB" sz="4000" dirty="0">
              <a:latin typeface="Nunito" pitchFamily="2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45838C0-67CA-2D0F-4A6E-A115216E4398}"/>
              </a:ext>
            </a:extLst>
          </p:cNvPr>
          <p:cNvSpPr txBox="1"/>
          <p:nvPr/>
        </p:nvSpPr>
        <p:spPr>
          <a:xfrm>
            <a:off x="304800" y="190500"/>
            <a:ext cx="12877800" cy="2233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45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OVER TO YOU: WHEN'S YOUR BIRTHDAY?</a:t>
            </a:r>
            <a:endParaRPr lang="en-GB" sz="4500" b="0" dirty="0">
              <a:effectLst/>
              <a:latin typeface="Nunito" pitchFamily="2" charset="0"/>
            </a:endParaRPr>
          </a:p>
          <a:p>
            <a:br>
              <a:rPr lang="en-GB" sz="4500" dirty="0">
                <a:latin typeface="Nunito" pitchFamily="2" charset="0"/>
              </a:rPr>
            </a:br>
            <a:endParaRPr lang="en-GB" sz="4500" dirty="0">
              <a:latin typeface="Nunito" pitchFamily="2" charset="0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3BD67519-BC3B-9563-BEEF-D90CCB982483}"/>
              </a:ext>
            </a:extLst>
          </p:cNvPr>
          <p:cNvSpPr txBox="1"/>
          <p:nvPr/>
        </p:nvSpPr>
        <p:spPr>
          <a:xfrm>
            <a:off x="152400" y="1036444"/>
            <a:ext cx="1356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1: Move around the class and find your classmate's birthday. </a:t>
            </a:r>
            <a:endParaRPr lang="en-GB" sz="4000" dirty="0">
              <a:latin typeface="Nunito" pitchFamily="2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4005ACB7-D849-C3E6-3864-232CA5B07F8C}"/>
              </a:ext>
            </a:extLst>
          </p:cNvPr>
          <p:cNvSpPr txBox="1"/>
          <p:nvPr/>
        </p:nvSpPr>
        <p:spPr>
          <a:xfrm>
            <a:off x="2057400" y="2298708"/>
            <a:ext cx="13563600" cy="368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Example:</a:t>
            </a:r>
            <a:endParaRPr lang="en-GB" sz="3200" b="0" dirty="0">
              <a:effectLst/>
              <a:latin typeface="Nunito" pitchFamily="2" charset="0"/>
            </a:endParaRPr>
          </a:p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A: When's your birthday?</a:t>
            </a:r>
            <a:endParaRPr lang="en-GB" sz="3200" b="0" dirty="0">
              <a:effectLst/>
              <a:latin typeface="Nunito" pitchFamily="2" charset="0"/>
            </a:endParaRPr>
          </a:p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B: It's on August 16th. When's your?</a:t>
            </a:r>
            <a:endParaRPr lang="en-GB" sz="3200" b="0" dirty="0">
              <a:effectLst/>
              <a:latin typeface="Nunito" pitchFamily="2" charset="0"/>
            </a:endParaRPr>
          </a:p>
          <a:p>
            <a:pPr rtl="0">
              <a:spcBef>
                <a:spcPts val="1000"/>
              </a:spcBef>
              <a:spcAft>
                <a:spcPts val="480"/>
              </a:spcAft>
            </a:pPr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A: It's on ___________</a:t>
            </a:r>
            <a:endParaRPr lang="en-GB" sz="3200" b="0" dirty="0">
              <a:effectLst/>
              <a:latin typeface="Nunito" pitchFamily="2" charset="0"/>
            </a:endParaRPr>
          </a:p>
          <a:p>
            <a:br>
              <a:rPr lang="en-GB" sz="3200" dirty="0">
                <a:latin typeface="Nunito" pitchFamily="2" charset="0"/>
              </a:rPr>
            </a:br>
            <a:endParaRPr lang="en-GB" sz="3200" dirty="0">
              <a:latin typeface="Nunito" pitchFamily="2" charset="0"/>
            </a:endParaRP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98F9B6CF-FA7B-77E7-6CF9-4F73562E4DE0}"/>
              </a:ext>
            </a:extLst>
          </p:cNvPr>
          <p:cNvSpPr/>
          <p:nvPr/>
        </p:nvSpPr>
        <p:spPr>
          <a:xfrm>
            <a:off x="12582399" y="6455507"/>
            <a:ext cx="4676901" cy="3343984"/>
          </a:xfrm>
          <a:custGeom>
            <a:avLst/>
            <a:gdLst/>
            <a:ahLst/>
            <a:cxnLst/>
            <a:rect l="l" t="t" r="r" b="b"/>
            <a:pathLst>
              <a:path w="4676901" h="3343984">
                <a:moveTo>
                  <a:pt x="0" y="0"/>
                </a:moveTo>
                <a:lnTo>
                  <a:pt x="4676900" y="0"/>
                </a:lnTo>
                <a:lnTo>
                  <a:pt x="4676900" y="3343984"/>
                </a:lnTo>
                <a:lnTo>
                  <a:pt x="0" y="3343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420486" y="-8530829"/>
            <a:ext cx="13634089" cy="11949089"/>
          </a:xfrm>
          <a:custGeom>
            <a:avLst/>
            <a:gdLst/>
            <a:ahLst/>
            <a:cxnLst/>
            <a:rect l="l" t="t" r="r" b="b"/>
            <a:pathLst>
              <a:path w="13634089" h="11949089">
                <a:moveTo>
                  <a:pt x="0" y="0"/>
                </a:moveTo>
                <a:lnTo>
                  <a:pt x="13634089" y="0"/>
                </a:lnTo>
                <a:lnTo>
                  <a:pt x="13634089" y="11949089"/>
                </a:lnTo>
                <a:lnTo>
                  <a:pt x="0" y="1194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598580" y="-1853684"/>
            <a:ext cx="15242410" cy="13358456"/>
          </a:xfrm>
          <a:custGeom>
            <a:avLst/>
            <a:gdLst/>
            <a:ahLst/>
            <a:cxnLst/>
            <a:rect l="l" t="t" r="r" b="b"/>
            <a:pathLst>
              <a:path w="15242410" h="13358456">
                <a:moveTo>
                  <a:pt x="0" y="0"/>
                </a:moveTo>
                <a:lnTo>
                  <a:pt x="15242410" y="0"/>
                </a:lnTo>
                <a:lnTo>
                  <a:pt x="15242410" y="13358456"/>
                </a:lnTo>
                <a:lnTo>
                  <a:pt x="0" y="1335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7473629" y="-8611480"/>
            <a:ext cx="13593175" cy="11913236"/>
          </a:xfrm>
          <a:custGeom>
            <a:avLst/>
            <a:gdLst/>
            <a:ahLst/>
            <a:cxnLst/>
            <a:rect l="l" t="t" r="r" b="b"/>
            <a:pathLst>
              <a:path w="13593175" h="11913236">
                <a:moveTo>
                  <a:pt x="0" y="0"/>
                </a:moveTo>
                <a:lnTo>
                  <a:pt x="13593175" y="0"/>
                </a:lnTo>
                <a:lnTo>
                  <a:pt x="13593175" y="11913236"/>
                </a:lnTo>
                <a:lnTo>
                  <a:pt x="0" y="11913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84987" y="769632"/>
            <a:ext cx="800131" cy="839832"/>
          </a:xfrm>
          <a:custGeom>
            <a:avLst/>
            <a:gdLst/>
            <a:ahLst/>
            <a:cxnLst/>
            <a:rect l="l" t="t" r="r" b="b"/>
            <a:pathLst>
              <a:path w="800131" h="839832">
                <a:moveTo>
                  <a:pt x="0" y="0"/>
                </a:moveTo>
                <a:lnTo>
                  <a:pt x="800131" y="0"/>
                </a:lnTo>
                <a:lnTo>
                  <a:pt x="800131" y="839832"/>
                </a:lnTo>
                <a:lnTo>
                  <a:pt x="0" y="839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993346" y="1441297"/>
            <a:ext cx="8197148" cy="6498633"/>
          </a:xfrm>
          <a:custGeom>
            <a:avLst/>
            <a:gdLst/>
            <a:ahLst/>
            <a:cxnLst/>
            <a:rect l="l" t="t" r="r" b="b"/>
            <a:pathLst>
              <a:path w="6499996" h="4212633">
                <a:moveTo>
                  <a:pt x="0" y="0"/>
                </a:moveTo>
                <a:lnTo>
                  <a:pt x="6499996" y="0"/>
                </a:lnTo>
                <a:lnTo>
                  <a:pt x="6499996" y="4212633"/>
                </a:lnTo>
                <a:lnTo>
                  <a:pt x="0" y="4212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991" r="-599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496692" y="2292619"/>
            <a:ext cx="7025220" cy="159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87"/>
              </a:lnSpc>
            </a:pPr>
            <a:r>
              <a:rPr lang="en-US" sz="9157">
                <a:solidFill>
                  <a:srgbClr val="F3CD74"/>
                </a:solidFill>
                <a:latin typeface="Nunito Sans Bold"/>
              </a:rPr>
              <a:t>Goodbye!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968" y="1880929"/>
            <a:ext cx="4766348" cy="6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000" dirty="0">
                <a:solidFill>
                  <a:srgbClr val="000000"/>
                </a:solidFill>
                <a:latin typeface="Poppins Medium"/>
              </a:rPr>
              <a:t>Jenny </a:t>
            </a:r>
            <a:r>
              <a:rPr lang="en-US" sz="3000" dirty="0" err="1">
                <a:solidFill>
                  <a:srgbClr val="000000"/>
                </a:solidFill>
                <a:latin typeface="Poppins Medium"/>
              </a:rPr>
              <a:t>Nguyễn</a:t>
            </a:r>
            <a:endParaRPr lang="en-US" sz="30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0835FAA6-D729-B5BB-B611-3011EA68E230}"/>
              </a:ext>
            </a:extLst>
          </p:cNvPr>
          <p:cNvSpPr/>
          <p:nvPr/>
        </p:nvSpPr>
        <p:spPr>
          <a:xfrm>
            <a:off x="14900520" y="8797440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4453E74D-FEAF-469C-A478-39A096D9277E}"/>
              </a:ext>
            </a:extLst>
          </p:cNvPr>
          <p:cNvSpPr/>
          <p:nvPr/>
        </p:nvSpPr>
        <p:spPr>
          <a:xfrm rot="66835">
            <a:off x="110983" y="5702500"/>
            <a:ext cx="6487277" cy="4330257"/>
          </a:xfrm>
          <a:custGeom>
            <a:avLst/>
            <a:gdLst/>
            <a:ahLst/>
            <a:cxnLst/>
            <a:rect l="l" t="t" r="r" b="b"/>
            <a:pathLst>
              <a:path w="6487277" h="4330257">
                <a:moveTo>
                  <a:pt x="0" y="0"/>
                </a:moveTo>
                <a:lnTo>
                  <a:pt x="6487276" y="0"/>
                </a:lnTo>
                <a:lnTo>
                  <a:pt x="6487276" y="4330257"/>
                </a:lnTo>
                <a:lnTo>
                  <a:pt x="0" y="4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4728" y="1914159"/>
            <a:ext cx="15159538" cy="1484615"/>
            <a:chOff x="-173969" y="-1370738"/>
            <a:chExt cx="22152749" cy="2169480"/>
          </a:xfrm>
        </p:grpSpPr>
        <p:sp>
          <p:nvSpPr>
            <p:cNvPr id="3" name="Freeform 3"/>
            <p:cNvSpPr/>
            <p:nvPr/>
          </p:nvSpPr>
          <p:spPr>
            <a:xfrm>
              <a:off x="-173969" y="-1370738"/>
              <a:ext cx="22152749" cy="2169480"/>
            </a:xfrm>
            <a:custGeom>
              <a:avLst/>
              <a:gdLst/>
              <a:ahLst/>
              <a:cxnLst/>
              <a:rect l="l" t="t" r="r" b="b"/>
              <a:pathLst>
                <a:path w="22152749" h="2169481">
                  <a:moveTo>
                    <a:pt x="0" y="0"/>
                  </a:moveTo>
                  <a:lnTo>
                    <a:pt x="22152749" y="0"/>
                  </a:lnTo>
                  <a:lnTo>
                    <a:pt x="22152749" y="2169481"/>
                  </a:lnTo>
                  <a:lnTo>
                    <a:pt x="0" y="2169481"/>
                  </a:lnTo>
                  <a:close/>
                </a:path>
              </a:pathLst>
            </a:custGeom>
            <a:solidFill>
              <a:srgbClr val="000000">
                <a:alpha val="11373"/>
              </a:srgbClr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51286" y="1914159"/>
            <a:ext cx="15145510" cy="1465954"/>
            <a:chOff x="0" y="0"/>
            <a:chExt cx="22132251" cy="2142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2313" cy="2142238"/>
            </a:xfrm>
            <a:custGeom>
              <a:avLst/>
              <a:gdLst/>
              <a:ahLst/>
              <a:cxnLst/>
              <a:rect l="l" t="t" r="r" b="b"/>
              <a:pathLst>
                <a:path w="22132313" h="2142238">
                  <a:moveTo>
                    <a:pt x="0" y="0"/>
                  </a:moveTo>
                  <a:lnTo>
                    <a:pt x="22132313" y="0"/>
                  </a:lnTo>
                  <a:lnTo>
                    <a:pt x="22132313" y="2142238"/>
                  </a:lnTo>
                  <a:lnTo>
                    <a:pt x="0" y="2142238"/>
                  </a:lnTo>
                  <a:close/>
                </a:path>
              </a:pathLst>
            </a:custGeom>
            <a:solidFill>
              <a:srgbClr val="1D4E8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0786" y="3680838"/>
            <a:ext cx="15159494" cy="1484597"/>
            <a:chOff x="0" y="0"/>
            <a:chExt cx="22152685" cy="2169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52749" cy="2169481"/>
            </a:xfrm>
            <a:custGeom>
              <a:avLst/>
              <a:gdLst/>
              <a:ahLst/>
              <a:cxnLst/>
              <a:rect l="l" t="t" r="r" b="b"/>
              <a:pathLst>
                <a:path w="22152749" h="2169481">
                  <a:moveTo>
                    <a:pt x="0" y="0"/>
                  </a:moveTo>
                  <a:lnTo>
                    <a:pt x="22152749" y="0"/>
                  </a:lnTo>
                  <a:lnTo>
                    <a:pt x="22152749" y="2169481"/>
                  </a:lnTo>
                  <a:lnTo>
                    <a:pt x="0" y="2169481"/>
                  </a:lnTo>
                  <a:close/>
                </a:path>
              </a:pathLst>
            </a:custGeom>
            <a:solidFill>
              <a:srgbClr val="000000">
                <a:alpha val="1137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 rot="2607332">
            <a:off x="13273594" y="3914322"/>
            <a:ext cx="1546257" cy="1546257"/>
          </a:xfrm>
          <a:custGeom>
            <a:avLst/>
            <a:gdLst/>
            <a:ahLst/>
            <a:cxnLst/>
            <a:rect l="l" t="t" r="r" b="b"/>
            <a:pathLst>
              <a:path w="1546257" h="1546257">
                <a:moveTo>
                  <a:pt x="0" y="0"/>
                </a:moveTo>
                <a:lnTo>
                  <a:pt x="1546257" y="0"/>
                </a:lnTo>
                <a:lnTo>
                  <a:pt x="1546257" y="1546256"/>
                </a:lnTo>
                <a:lnTo>
                  <a:pt x="0" y="154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518756" y="3594478"/>
            <a:ext cx="15145510" cy="1465954"/>
            <a:chOff x="0" y="0"/>
            <a:chExt cx="22132251" cy="21422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132313" cy="2142238"/>
            </a:xfrm>
            <a:custGeom>
              <a:avLst/>
              <a:gdLst/>
              <a:ahLst/>
              <a:cxnLst/>
              <a:rect l="l" t="t" r="r" b="b"/>
              <a:pathLst>
                <a:path w="22132313" h="2142238">
                  <a:moveTo>
                    <a:pt x="0" y="0"/>
                  </a:moveTo>
                  <a:lnTo>
                    <a:pt x="22132313" y="0"/>
                  </a:lnTo>
                  <a:lnTo>
                    <a:pt x="22132313" y="2142238"/>
                  </a:lnTo>
                  <a:lnTo>
                    <a:pt x="0" y="2142238"/>
                  </a:lnTo>
                  <a:close/>
                </a:path>
              </a:pathLst>
            </a:custGeom>
            <a:solidFill>
              <a:srgbClr val="1D4E89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0786" y="5501762"/>
            <a:ext cx="15159494" cy="1484597"/>
            <a:chOff x="0" y="0"/>
            <a:chExt cx="22152685" cy="2169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52749" cy="2169481"/>
            </a:xfrm>
            <a:custGeom>
              <a:avLst/>
              <a:gdLst/>
              <a:ahLst/>
              <a:cxnLst/>
              <a:rect l="l" t="t" r="r" b="b"/>
              <a:pathLst>
                <a:path w="22152749" h="2169481">
                  <a:moveTo>
                    <a:pt x="0" y="0"/>
                  </a:moveTo>
                  <a:lnTo>
                    <a:pt x="22152749" y="0"/>
                  </a:lnTo>
                  <a:lnTo>
                    <a:pt x="22152749" y="2169481"/>
                  </a:lnTo>
                  <a:lnTo>
                    <a:pt x="0" y="2169481"/>
                  </a:lnTo>
                  <a:close/>
                </a:path>
              </a:pathLst>
            </a:custGeom>
            <a:solidFill>
              <a:srgbClr val="000000">
                <a:alpha val="1137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Freeform 13"/>
          <p:cNvSpPr/>
          <p:nvPr/>
        </p:nvSpPr>
        <p:spPr>
          <a:xfrm rot="-1322951">
            <a:off x="3413968" y="8077681"/>
            <a:ext cx="1546257" cy="1546257"/>
          </a:xfrm>
          <a:custGeom>
            <a:avLst/>
            <a:gdLst/>
            <a:ahLst/>
            <a:cxnLst/>
            <a:rect l="l" t="t" r="r" b="b"/>
            <a:pathLst>
              <a:path w="1546257" h="1546257">
                <a:moveTo>
                  <a:pt x="0" y="0"/>
                </a:moveTo>
                <a:lnTo>
                  <a:pt x="1546257" y="0"/>
                </a:lnTo>
                <a:lnTo>
                  <a:pt x="1546257" y="1546257"/>
                </a:lnTo>
                <a:lnTo>
                  <a:pt x="0" y="1546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1511742" y="5435249"/>
            <a:ext cx="15145510" cy="1465954"/>
            <a:chOff x="0" y="0"/>
            <a:chExt cx="22132251" cy="2142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32313" cy="2142238"/>
            </a:xfrm>
            <a:custGeom>
              <a:avLst/>
              <a:gdLst/>
              <a:ahLst/>
              <a:cxnLst/>
              <a:rect l="l" t="t" r="r" b="b"/>
              <a:pathLst>
                <a:path w="22132313" h="2142238">
                  <a:moveTo>
                    <a:pt x="0" y="0"/>
                  </a:moveTo>
                  <a:lnTo>
                    <a:pt x="22132313" y="0"/>
                  </a:lnTo>
                  <a:lnTo>
                    <a:pt x="22132313" y="2142238"/>
                  </a:lnTo>
                  <a:lnTo>
                    <a:pt x="0" y="2142238"/>
                  </a:lnTo>
                  <a:close/>
                </a:path>
              </a:pathLst>
            </a:custGeom>
            <a:solidFill>
              <a:srgbClr val="1D4E8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616402" y="8397369"/>
            <a:ext cx="4053900" cy="2034331"/>
          </a:xfrm>
          <a:custGeom>
            <a:avLst/>
            <a:gdLst/>
            <a:ahLst/>
            <a:cxnLst/>
            <a:rect l="l" t="t" r="r" b="b"/>
            <a:pathLst>
              <a:path w="4053900" h="2034331">
                <a:moveTo>
                  <a:pt x="0" y="0"/>
                </a:moveTo>
                <a:lnTo>
                  <a:pt x="4053900" y="0"/>
                </a:lnTo>
                <a:lnTo>
                  <a:pt x="4053900" y="2034330"/>
                </a:lnTo>
                <a:lnTo>
                  <a:pt x="0" y="203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500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964159">
            <a:off x="295393" y="-672614"/>
            <a:ext cx="1972433" cy="2412762"/>
          </a:xfrm>
          <a:custGeom>
            <a:avLst/>
            <a:gdLst/>
            <a:ahLst/>
            <a:cxnLst/>
            <a:rect l="l" t="t" r="r" b="b"/>
            <a:pathLst>
              <a:path w="1972433" h="2412762">
                <a:moveTo>
                  <a:pt x="0" y="0"/>
                </a:moveTo>
                <a:lnTo>
                  <a:pt x="1972432" y="0"/>
                </a:lnTo>
                <a:lnTo>
                  <a:pt x="1972432" y="2412762"/>
                </a:lnTo>
                <a:lnTo>
                  <a:pt x="0" y="2412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2251250" y="580662"/>
            <a:ext cx="1283817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19598D"/>
                </a:solidFill>
                <a:latin typeface="Nunito Bold"/>
              </a:rPr>
              <a:t> TABLE OF 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2203" y="2171838"/>
            <a:ext cx="13652465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3600" b="1" dirty="0">
                <a:solidFill>
                  <a:srgbClr val="FFC000"/>
                </a:solidFill>
                <a:latin typeface="Nunito" pitchFamily="2" charset="0"/>
                <a:cs typeface="Times New Roman" panose="02020603050405020304" pitchFamily="18" charset="0"/>
              </a:rPr>
              <a:t>Pronunciation: /</a:t>
            </a:r>
            <a:r>
              <a:rPr lang="en-GB" sz="3600" b="1" dirty="0" err="1">
                <a:solidFill>
                  <a:srgbClr val="FFC000"/>
                </a:solidFill>
                <a:latin typeface="Nunito" pitchFamily="2" charset="0"/>
              </a:rPr>
              <a:t>ɪə</a:t>
            </a:r>
            <a:r>
              <a:rPr lang="en-GB" sz="3600" b="1" dirty="0">
                <a:solidFill>
                  <a:srgbClr val="FFC000"/>
                </a:solidFill>
                <a:latin typeface="Nunito" pitchFamily="2" charset="0"/>
                <a:cs typeface="Times New Roman" panose="02020603050405020304" pitchFamily="18" charset="0"/>
              </a:rPr>
              <a:t>/ and /</a:t>
            </a:r>
            <a:r>
              <a:rPr lang="en-GB" sz="3600" b="1" dirty="0" err="1">
                <a:solidFill>
                  <a:srgbClr val="FFC000"/>
                </a:solidFill>
                <a:latin typeface="Nunito" pitchFamily="2" charset="0"/>
              </a:rPr>
              <a:t>eə</a:t>
            </a:r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/</a:t>
            </a:r>
            <a:endParaRPr lang="en-GB" sz="3600" b="1" dirty="0">
              <a:solidFill>
                <a:srgbClr val="FFC000"/>
              </a:solidFill>
              <a:latin typeface="Nunito" pitchFamily="2" charset="0"/>
              <a:cs typeface="Times New Roman" panose="02020603050405020304" pitchFamily="18" charset="0"/>
            </a:endParaRPr>
          </a:p>
          <a:p>
            <a:br>
              <a:rPr lang="en-GB" sz="3600" dirty="0">
                <a:solidFill>
                  <a:srgbClr val="FFC000"/>
                </a:solidFill>
                <a:latin typeface="Nunito" pitchFamily="2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FFC000"/>
              </a:solidFill>
              <a:latin typeface="Nunito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44103" y="3897751"/>
            <a:ext cx="13652465" cy="135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Exercises: </a:t>
            </a:r>
            <a:r>
              <a:rPr lang="en-GB" sz="3600" b="1" dirty="0">
                <a:solidFill>
                  <a:srgbClr val="FFC000"/>
                </a:solidFill>
                <a:latin typeface="Nunito" pitchFamily="2" charset="0"/>
                <a:cs typeface="Times New Roman" panose="02020603050405020304" pitchFamily="18" charset="0"/>
              </a:rPr>
              <a:t>/</a:t>
            </a:r>
            <a:r>
              <a:rPr lang="en-GB" sz="3600" b="1" dirty="0" err="1">
                <a:solidFill>
                  <a:srgbClr val="FFC000"/>
                </a:solidFill>
                <a:latin typeface="Nunito" pitchFamily="2" charset="0"/>
              </a:rPr>
              <a:t>ɪə</a:t>
            </a:r>
            <a:r>
              <a:rPr lang="en-GB" sz="3600" b="1" dirty="0">
                <a:solidFill>
                  <a:srgbClr val="FFC000"/>
                </a:solidFill>
                <a:latin typeface="Nunito" pitchFamily="2" charset="0"/>
                <a:cs typeface="Times New Roman" panose="02020603050405020304" pitchFamily="18" charset="0"/>
              </a:rPr>
              <a:t>/ and /</a:t>
            </a:r>
            <a:r>
              <a:rPr lang="en-GB" sz="3600" b="1" dirty="0" err="1">
                <a:solidFill>
                  <a:srgbClr val="FFC000"/>
                </a:solidFill>
                <a:latin typeface="Nunito" pitchFamily="2" charset="0"/>
              </a:rPr>
              <a:t>eə</a:t>
            </a:r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/</a:t>
            </a:r>
            <a:endParaRPr lang="en-GB" sz="3600" b="1" dirty="0">
              <a:solidFill>
                <a:srgbClr val="FFC000"/>
              </a:solidFill>
              <a:latin typeface="Nunito" pitchFamily="2" charset="0"/>
              <a:cs typeface="Times New Roman" panose="02020603050405020304" pitchFamily="18" charset="0"/>
            </a:endParaRPr>
          </a:p>
          <a:p>
            <a:pPr>
              <a:lnSpc>
                <a:spcPts val="5376"/>
              </a:lnSpc>
            </a:pPr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44103" y="5747613"/>
            <a:ext cx="13652465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Speaking: Saying days and dates in English </a:t>
            </a:r>
            <a:endParaRPr lang="en-GB" sz="3600" dirty="0">
              <a:solidFill>
                <a:srgbClr val="FFC000"/>
              </a:solidFill>
              <a:latin typeface="Nunito" pitchFamily="2" charset="0"/>
            </a:endParaRPr>
          </a:p>
          <a:p>
            <a:br>
              <a:rPr lang="en-GB" sz="3600" dirty="0">
                <a:solidFill>
                  <a:srgbClr val="FFC000"/>
                </a:solidFill>
                <a:latin typeface="Nunito" pitchFamily="2" charset="0"/>
              </a:rPr>
            </a:br>
            <a:endParaRPr lang="en-US" sz="3600" b="1" dirty="0">
              <a:solidFill>
                <a:srgbClr val="FFC000"/>
              </a:solidFill>
              <a:latin typeface="Nunito" pitchFamily="2" charset="0"/>
            </a:endParaRP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805B4A26-4E51-358D-E652-B3A69C6EE8E7}"/>
              </a:ext>
            </a:extLst>
          </p:cNvPr>
          <p:cNvGrpSpPr/>
          <p:nvPr/>
        </p:nvGrpSpPr>
        <p:grpSpPr>
          <a:xfrm>
            <a:off x="1437258" y="7267660"/>
            <a:ext cx="15159494" cy="1484597"/>
            <a:chOff x="0" y="0"/>
            <a:chExt cx="22152685" cy="2169454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67147F1-2AD7-4D73-4FAE-9172F667EC66}"/>
                </a:ext>
              </a:extLst>
            </p:cNvPr>
            <p:cNvSpPr/>
            <p:nvPr/>
          </p:nvSpPr>
          <p:spPr>
            <a:xfrm>
              <a:off x="0" y="0"/>
              <a:ext cx="22152749" cy="2169481"/>
            </a:xfrm>
            <a:custGeom>
              <a:avLst/>
              <a:gdLst/>
              <a:ahLst/>
              <a:cxnLst/>
              <a:rect l="l" t="t" r="r" b="b"/>
              <a:pathLst>
                <a:path w="22152749" h="2169481">
                  <a:moveTo>
                    <a:pt x="0" y="0"/>
                  </a:moveTo>
                  <a:lnTo>
                    <a:pt x="22152749" y="0"/>
                  </a:lnTo>
                  <a:lnTo>
                    <a:pt x="22152749" y="2169481"/>
                  </a:lnTo>
                  <a:lnTo>
                    <a:pt x="0" y="2169481"/>
                  </a:lnTo>
                  <a:close/>
                </a:path>
              </a:pathLst>
            </a:custGeom>
            <a:solidFill>
              <a:srgbClr val="000000">
                <a:alpha val="11373"/>
              </a:srgbClr>
            </a:solidFill>
          </p:spPr>
          <p:txBody>
            <a:bodyPr anchor="ctr"/>
            <a:lstStyle/>
            <a:p>
              <a:endParaRPr lang="en-GB"/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A104FC67-4888-2D47-A7ED-217FC09823F1}"/>
              </a:ext>
            </a:extLst>
          </p:cNvPr>
          <p:cNvGrpSpPr/>
          <p:nvPr/>
        </p:nvGrpSpPr>
        <p:grpSpPr>
          <a:xfrm>
            <a:off x="1490786" y="7322686"/>
            <a:ext cx="15145510" cy="1465954"/>
            <a:chOff x="0" y="0"/>
            <a:chExt cx="22132251" cy="214221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F536A85D-DC47-15CB-EA89-050992B6A185}"/>
                </a:ext>
              </a:extLst>
            </p:cNvPr>
            <p:cNvSpPr/>
            <p:nvPr/>
          </p:nvSpPr>
          <p:spPr>
            <a:xfrm>
              <a:off x="0" y="0"/>
              <a:ext cx="22132313" cy="2142238"/>
            </a:xfrm>
            <a:custGeom>
              <a:avLst/>
              <a:gdLst/>
              <a:ahLst/>
              <a:cxnLst/>
              <a:rect l="l" t="t" r="r" b="b"/>
              <a:pathLst>
                <a:path w="22132313" h="2142238">
                  <a:moveTo>
                    <a:pt x="0" y="0"/>
                  </a:moveTo>
                  <a:lnTo>
                    <a:pt x="22132313" y="0"/>
                  </a:lnTo>
                  <a:lnTo>
                    <a:pt x="22132313" y="2142238"/>
                  </a:lnTo>
                  <a:lnTo>
                    <a:pt x="0" y="2142238"/>
                  </a:lnTo>
                  <a:close/>
                </a:path>
              </a:pathLst>
            </a:custGeom>
            <a:solidFill>
              <a:srgbClr val="1D4E8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4" name="TextBox 21">
            <a:extLst>
              <a:ext uri="{FF2B5EF4-FFF2-40B4-BE49-F238E27FC236}">
                <a16:creationId xmlns:a16="http://schemas.microsoft.com/office/drawing/2014/main" id="{2F882DD8-C087-98A8-4339-D5C3E7ED337E}"/>
              </a:ext>
            </a:extLst>
          </p:cNvPr>
          <p:cNvSpPr txBox="1"/>
          <p:nvPr/>
        </p:nvSpPr>
        <p:spPr>
          <a:xfrm>
            <a:off x="1882202" y="7668150"/>
            <a:ext cx="13652465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GB" sz="3600" b="1" dirty="0">
                <a:solidFill>
                  <a:srgbClr val="FFC000"/>
                </a:solidFill>
                <a:latin typeface="Nunito" pitchFamily="2" charset="0"/>
              </a:rPr>
              <a:t>Listening: How to say numbers, days and dates in English</a:t>
            </a:r>
            <a:endParaRPr lang="en-US" sz="3600" b="1" dirty="0">
              <a:solidFill>
                <a:srgbClr val="FFC000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5435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1663">
            <a:off x="12973695" y="328258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7"/>
                </a:lnTo>
                <a:lnTo>
                  <a:pt x="0" y="9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2281957">
            <a:off x="11783856" y="-2408094"/>
            <a:ext cx="3968373" cy="3457246"/>
            <a:chOff x="0" y="0"/>
            <a:chExt cx="8945671" cy="7793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784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6508" y="9303111"/>
            <a:ext cx="4393461" cy="2459239"/>
          </a:xfrm>
          <a:custGeom>
            <a:avLst/>
            <a:gdLst/>
            <a:ahLst/>
            <a:cxnLst/>
            <a:rect l="l" t="t" r="r" b="b"/>
            <a:pathLst>
              <a:path w="4393461" h="2459239">
                <a:moveTo>
                  <a:pt x="0" y="0"/>
                </a:moveTo>
                <a:lnTo>
                  <a:pt x="4393461" y="0"/>
                </a:lnTo>
                <a:lnTo>
                  <a:pt x="4393461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8066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9107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-4036937">
            <a:off x="14301185" y="-2190842"/>
            <a:ext cx="5617864" cy="4894283"/>
            <a:chOff x="0" y="0"/>
            <a:chExt cx="8945671" cy="779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274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4900520" y="-23345"/>
            <a:ext cx="718692" cy="2682193"/>
          </a:xfrm>
          <a:prstGeom prst="line">
            <a:avLst/>
          </a:prstGeom>
          <a:ln w="66675" cap="rnd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681663">
            <a:off x="17386196" y="71959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6"/>
                </a:lnTo>
                <a:lnTo>
                  <a:pt x="0" y="905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681663">
            <a:off x="16133454" y="1351793"/>
            <a:ext cx="524951" cy="579257"/>
          </a:xfrm>
          <a:custGeom>
            <a:avLst/>
            <a:gdLst/>
            <a:ahLst/>
            <a:cxnLst/>
            <a:rect l="l" t="t" r="r" b="b"/>
            <a:pathLst>
              <a:path w="524951" h="579257">
                <a:moveTo>
                  <a:pt x="0" y="0"/>
                </a:moveTo>
                <a:lnTo>
                  <a:pt x="524951" y="0"/>
                </a:lnTo>
                <a:lnTo>
                  <a:pt x="524951" y="579257"/>
                </a:lnTo>
                <a:lnTo>
                  <a:pt x="0" y="5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18503" y="6427713"/>
            <a:ext cx="4676901" cy="3343984"/>
          </a:xfrm>
          <a:custGeom>
            <a:avLst/>
            <a:gdLst/>
            <a:ahLst/>
            <a:cxnLst/>
            <a:rect l="l" t="t" r="r" b="b"/>
            <a:pathLst>
              <a:path w="4676901" h="3343984">
                <a:moveTo>
                  <a:pt x="0" y="0"/>
                </a:moveTo>
                <a:lnTo>
                  <a:pt x="4676900" y="0"/>
                </a:lnTo>
                <a:lnTo>
                  <a:pt x="4676900" y="3343984"/>
                </a:lnTo>
                <a:lnTo>
                  <a:pt x="0" y="3343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778100">
            <a:off x="-1013840" y="326038"/>
            <a:ext cx="5796902" cy="980203"/>
          </a:xfrm>
          <a:custGeom>
            <a:avLst/>
            <a:gdLst/>
            <a:ahLst/>
            <a:cxnLst/>
            <a:rect l="l" t="t" r="r" b="b"/>
            <a:pathLst>
              <a:path w="5796902" h="980203">
                <a:moveTo>
                  <a:pt x="0" y="0"/>
                </a:moveTo>
                <a:lnTo>
                  <a:pt x="5796902" y="0"/>
                </a:lnTo>
                <a:lnTo>
                  <a:pt x="5796902" y="980204"/>
                </a:lnTo>
                <a:lnTo>
                  <a:pt x="0" y="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061434" y="4972489"/>
            <a:ext cx="1605558" cy="1535315"/>
          </a:xfrm>
          <a:custGeom>
            <a:avLst/>
            <a:gdLst/>
            <a:ahLst/>
            <a:cxnLst/>
            <a:rect l="l" t="t" r="r" b="b"/>
            <a:pathLst>
              <a:path w="1605558" h="1535315">
                <a:moveTo>
                  <a:pt x="0" y="0"/>
                </a:moveTo>
                <a:lnTo>
                  <a:pt x="1605558" y="0"/>
                </a:lnTo>
                <a:lnTo>
                  <a:pt x="1605558" y="1535315"/>
                </a:lnTo>
                <a:lnTo>
                  <a:pt x="0" y="15353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4900520" y="8797440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581400" y="4114072"/>
            <a:ext cx="14020800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7500" b="1" dirty="0" err="1">
                <a:latin typeface="Nunito" pitchFamily="2" charset="0"/>
              </a:rPr>
              <a:t>A.Pronunciation</a:t>
            </a:r>
            <a:r>
              <a:rPr lang="en-US" sz="7500" b="1" dirty="0">
                <a:latin typeface="Nunito" pitchFamily="2" charset="0"/>
              </a:rPr>
              <a:t>: </a:t>
            </a:r>
            <a:r>
              <a:rPr lang="en-GB" sz="8000" b="1" dirty="0">
                <a:latin typeface="Nunito" pitchFamily="2" charset="0"/>
                <a:cs typeface="Times New Roman" panose="02020603050405020304" pitchFamily="18" charset="0"/>
              </a:rPr>
              <a:t>/</a:t>
            </a:r>
            <a:r>
              <a:rPr lang="en-GB" sz="8000" b="1" dirty="0" err="1">
                <a:latin typeface="Nunito" pitchFamily="2" charset="0"/>
              </a:rPr>
              <a:t>ɪə</a:t>
            </a:r>
            <a:r>
              <a:rPr lang="en-GB" sz="8000" b="1" dirty="0">
                <a:latin typeface="Nunito" pitchFamily="2" charset="0"/>
                <a:cs typeface="Times New Roman" panose="02020603050405020304" pitchFamily="18" charset="0"/>
              </a:rPr>
              <a:t>/ and /</a:t>
            </a:r>
            <a:r>
              <a:rPr lang="en-GB" sz="8000" b="1" dirty="0" err="1">
                <a:latin typeface="Nunito" pitchFamily="2" charset="0"/>
              </a:rPr>
              <a:t>eə</a:t>
            </a:r>
            <a:r>
              <a:rPr lang="en-GB" sz="8000" b="1" dirty="0">
                <a:latin typeface="Nunito" pitchFamily="2" charset="0"/>
              </a:rPr>
              <a:t>/</a:t>
            </a:r>
            <a:endParaRPr lang="en-GB" sz="8000" b="1" dirty="0">
              <a:latin typeface="Nunito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9799"/>
              </a:lnSpc>
            </a:pPr>
            <a:endParaRPr lang="en-US" sz="7500" b="1" dirty="0">
              <a:latin typeface="Nunito" pitchFamily="2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9329" y="751454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20487" y="-4075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5215214" y="8479975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537199" y="9301132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531618" y="8357479"/>
            <a:ext cx="570616" cy="1855663"/>
          </a:xfrm>
          <a:custGeom>
            <a:avLst/>
            <a:gdLst/>
            <a:ahLst/>
            <a:cxnLst/>
            <a:rect l="l" t="t" r="r" b="b"/>
            <a:pathLst>
              <a:path w="570616" h="1855663">
                <a:moveTo>
                  <a:pt x="570616" y="0"/>
                </a:moveTo>
                <a:lnTo>
                  <a:pt x="0" y="0"/>
                </a:lnTo>
                <a:lnTo>
                  <a:pt x="0" y="1855663"/>
                </a:lnTo>
                <a:lnTo>
                  <a:pt x="570616" y="1855663"/>
                </a:lnTo>
                <a:lnTo>
                  <a:pt x="570616" y="0"/>
                </a:lnTo>
                <a:close/>
              </a:path>
            </a:pathLst>
          </a:custGeom>
          <a:blipFill>
            <a:blip r:embed="rId14"/>
            <a:stretch>
              <a:fillRect b="-1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659242" y="9408637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7"/>
                </a:lnTo>
                <a:lnTo>
                  <a:pt x="0" y="17567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228600" y="57489"/>
            <a:ext cx="7534178" cy="707709"/>
            <a:chOff x="0" y="0"/>
            <a:chExt cx="1558673" cy="1464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8673" cy="146411"/>
            </a:xfrm>
            <a:custGeom>
              <a:avLst/>
              <a:gdLst/>
              <a:ahLst/>
              <a:cxnLst/>
              <a:rect l="l" t="t" r="r" b="b"/>
              <a:pathLst>
                <a:path w="1558673" h="146411">
                  <a:moveTo>
                    <a:pt x="73205" y="0"/>
                  </a:moveTo>
                  <a:lnTo>
                    <a:pt x="1485468" y="0"/>
                  </a:lnTo>
                  <a:cubicBezTo>
                    <a:pt x="1504883" y="0"/>
                    <a:pt x="1523503" y="7713"/>
                    <a:pt x="1537232" y="21441"/>
                  </a:cubicBezTo>
                  <a:cubicBezTo>
                    <a:pt x="1550960" y="35170"/>
                    <a:pt x="1558673" y="53790"/>
                    <a:pt x="1558673" y="73205"/>
                  </a:cubicBezTo>
                  <a:lnTo>
                    <a:pt x="1558673" y="73205"/>
                  </a:lnTo>
                  <a:cubicBezTo>
                    <a:pt x="1558673" y="92621"/>
                    <a:pt x="1550960" y="111241"/>
                    <a:pt x="1537232" y="124970"/>
                  </a:cubicBezTo>
                  <a:cubicBezTo>
                    <a:pt x="1523503" y="138698"/>
                    <a:pt x="1504883" y="146411"/>
                    <a:pt x="1485468" y="146411"/>
                  </a:cubicBezTo>
                  <a:lnTo>
                    <a:pt x="73205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5"/>
                  </a:cubicBezTo>
                  <a:lnTo>
                    <a:pt x="0" y="73205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5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558673" cy="146411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GB" sz="3600" i="0" u="none" strike="noStrike" dirty="0">
                  <a:solidFill>
                    <a:srgbClr val="000000"/>
                  </a:solidFill>
                  <a:effectLst/>
                  <a:latin typeface="Nunito" pitchFamily="2" charset="0"/>
                </a:rPr>
                <a:t>Pronunciation : </a:t>
              </a:r>
              <a:r>
                <a:rPr lang="en-GB" sz="3600" dirty="0">
                  <a:latin typeface="Nunito" pitchFamily="2" charset="0"/>
                  <a:cs typeface="Times New Roman" panose="02020603050405020304" pitchFamily="18" charset="0"/>
                </a:rPr>
                <a:t>/ʊ/ and /u:/</a:t>
              </a:r>
              <a:endParaRPr lang="en-US" sz="3600" dirty="0">
                <a:solidFill>
                  <a:srgbClr val="000000"/>
                </a:solidFill>
                <a:latin typeface="Nunito" pitchFamily="2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629143" y="-183161"/>
            <a:ext cx="574964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3500" dirty="0">
                <a:solidFill>
                  <a:srgbClr val="003D60"/>
                </a:solidFill>
                <a:latin typeface="Nunito Bold Italics"/>
              </a:rPr>
              <a:t>Pronunciation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735FF5-A69B-AB29-573D-5F0904934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697" y="1204483"/>
            <a:ext cx="13178679" cy="7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ɪə eə words">
            <a:hlinkClick r:id="" action="ppaction://media"/>
            <a:extLst>
              <a:ext uri="{FF2B5EF4-FFF2-40B4-BE49-F238E27FC236}">
                <a16:creationId xmlns:a16="http://schemas.microsoft.com/office/drawing/2014/main" id="{1617F6D1-6431-519A-C0A0-838EA978F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81615" y="2249699"/>
            <a:ext cx="1117600" cy="1117600"/>
          </a:xfrm>
          <a:prstGeom prst="rect">
            <a:avLst/>
          </a:prstGeom>
        </p:spPr>
      </p:pic>
      <p:pic>
        <p:nvPicPr>
          <p:cNvPr id="14" name="ɪə eə sentences">
            <a:hlinkClick r:id="" action="ppaction://media"/>
            <a:extLst>
              <a:ext uri="{FF2B5EF4-FFF2-40B4-BE49-F238E27FC236}">
                <a16:creationId xmlns:a16="http://schemas.microsoft.com/office/drawing/2014/main" id="{DC8D2C04-A14F-CCA4-64F3-05D49B1160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89732" y="5393985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42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91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Bảng 13">
            <a:extLst>
              <a:ext uri="{FF2B5EF4-FFF2-40B4-BE49-F238E27FC236}">
                <a16:creationId xmlns:a16="http://schemas.microsoft.com/office/drawing/2014/main" id="{F8CF0804-9D1F-2D2D-F26B-2A78E78BE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67622"/>
              </p:ext>
            </p:extLst>
          </p:nvPr>
        </p:nvGraphicFramePr>
        <p:xfrm>
          <a:off x="1641636" y="1768681"/>
          <a:ext cx="15004727" cy="7848444"/>
        </p:xfrm>
        <a:graphic>
          <a:graphicData uri="http://schemas.openxmlformats.org/drawingml/2006/table">
            <a:tbl>
              <a:tblPr/>
              <a:tblGrid>
                <a:gridCol w="2147466">
                  <a:extLst>
                    <a:ext uri="{9D8B030D-6E8A-4147-A177-3AD203B41FA5}">
                      <a16:colId xmlns:a16="http://schemas.microsoft.com/office/drawing/2014/main" val="2637125483"/>
                    </a:ext>
                  </a:extLst>
                </a:gridCol>
                <a:gridCol w="4597778">
                  <a:extLst>
                    <a:ext uri="{9D8B030D-6E8A-4147-A177-3AD203B41FA5}">
                      <a16:colId xmlns:a16="http://schemas.microsoft.com/office/drawing/2014/main" val="822245539"/>
                    </a:ext>
                  </a:extLst>
                </a:gridCol>
                <a:gridCol w="1596834">
                  <a:extLst>
                    <a:ext uri="{9D8B030D-6E8A-4147-A177-3AD203B41FA5}">
                      <a16:colId xmlns:a16="http://schemas.microsoft.com/office/drawing/2014/main" val="3024939707"/>
                    </a:ext>
                  </a:extLst>
                </a:gridCol>
                <a:gridCol w="5093347">
                  <a:extLst>
                    <a:ext uri="{9D8B030D-6E8A-4147-A177-3AD203B41FA5}">
                      <a16:colId xmlns:a16="http://schemas.microsoft.com/office/drawing/2014/main" val="1373789142"/>
                    </a:ext>
                  </a:extLst>
                </a:gridCol>
                <a:gridCol w="1569302">
                  <a:extLst>
                    <a:ext uri="{9D8B030D-6E8A-4147-A177-3AD203B41FA5}">
                      <a16:colId xmlns:a16="http://schemas.microsoft.com/office/drawing/2014/main" val="814995394"/>
                    </a:ext>
                  </a:extLst>
                </a:gridCol>
              </a:tblGrid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1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79997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a) cheers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chairs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29821"/>
                  </a:ext>
                </a:extLst>
              </a:tr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2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79997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a) beer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bear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43983"/>
                  </a:ext>
                </a:extLst>
              </a:tr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3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79997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a) pier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pear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0721"/>
                  </a:ext>
                </a:extLst>
              </a:tr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4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    a) here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hair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39726"/>
                  </a:ext>
                </a:extLst>
              </a:tr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5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79997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a) dear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Dare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90979"/>
                  </a:ext>
                </a:extLst>
              </a:tr>
              <a:tr h="1308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6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79997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a) clear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69989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b) Claire</a:t>
                      </a:r>
                      <a:endParaRPr lang="en-GB" sz="320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  <a:latin typeface="Nunito" pitchFamily="2" charset="0"/>
                        </a:rPr>
                        <a:t>⬜</a:t>
                      </a:r>
                      <a:endParaRPr lang="en-GB" sz="3200" dirty="0">
                        <a:effectLst/>
                        <a:highlight>
                          <a:srgbClr val="F4CCCC"/>
                        </a:highlight>
                        <a:latin typeface="Nunito" pitchFamily="2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49635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D17AC61C-1BC9-6AE6-786D-381AB9A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2" y="2420938"/>
            <a:ext cx="66824801" cy="20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86351F5-923F-070F-75F8-DC8C600A7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561" y="1867058"/>
            <a:ext cx="67322657" cy="154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Freeform 2"/>
          <p:cNvSpPr/>
          <p:nvPr/>
        </p:nvSpPr>
        <p:spPr>
          <a:xfrm flipH="1">
            <a:off x="12276861" y="-5990934"/>
            <a:ext cx="10269678" cy="7636326"/>
          </a:xfrm>
          <a:custGeom>
            <a:avLst/>
            <a:gdLst/>
            <a:ahLst/>
            <a:cxnLst/>
            <a:rect l="l" t="t" r="r" b="b"/>
            <a:pathLst>
              <a:path w="10269678" h="7636326">
                <a:moveTo>
                  <a:pt x="10269678" y="0"/>
                </a:moveTo>
                <a:lnTo>
                  <a:pt x="0" y="0"/>
                </a:lnTo>
                <a:lnTo>
                  <a:pt x="0" y="7636326"/>
                </a:lnTo>
                <a:lnTo>
                  <a:pt x="10269678" y="7636326"/>
                </a:lnTo>
                <a:lnTo>
                  <a:pt x="102696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696450" y="9022213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7"/>
                </a:lnTo>
                <a:lnTo>
                  <a:pt x="0" y="1756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587300" y="-821869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8"/>
                </a:lnTo>
                <a:lnTo>
                  <a:pt x="0" y="1756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96550" y="9980367"/>
            <a:ext cx="5442765" cy="4771052"/>
          </a:xfrm>
          <a:custGeom>
            <a:avLst/>
            <a:gdLst/>
            <a:ahLst/>
            <a:cxnLst/>
            <a:rect l="l" t="t" r="r" b="b"/>
            <a:pathLst>
              <a:path w="5442765" h="4771052">
                <a:moveTo>
                  <a:pt x="0" y="0"/>
                </a:moveTo>
                <a:lnTo>
                  <a:pt x="5442765" y="0"/>
                </a:lnTo>
                <a:lnTo>
                  <a:pt x="5442765" y="4771052"/>
                </a:lnTo>
                <a:lnTo>
                  <a:pt x="0" y="4771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4007361" y="7078532"/>
            <a:ext cx="5570424" cy="4882919"/>
          </a:xfrm>
          <a:custGeom>
            <a:avLst/>
            <a:gdLst/>
            <a:ahLst/>
            <a:cxnLst/>
            <a:rect l="l" t="t" r="r" b="b"/>
            <a:pathLst>
              <a:path w="5570424" h="4882919">
                <a:moveTo>
                  <a:pt x="0" y="0"/>
                </a:moveTo>
                <a:lnTo>
                  <a:pt x="5570424" y="0"/>
                </a:lnTo>
                <a:lnTo>
                  <a:pt x="5570424" y="4882919"/>
                </a:lnTo>
                <a:lnTo>
                  <a:pt x="0" y="4882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52400" y="197516"/>
            <a:ext cx="5598250" cy="707709"/>
            <a:chOff x="-4038" y="0"/>
            <a:chExt cx="812409" cy="1464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8371" cy="146411"/>
            </a:xfrm>
            <a:custGeom>
              <a:avLst/>
              <a:gdLst/>
              <a:ahLst/>
              <a:cxnLst/>
              <a:rect l="l" t="t" r="r" b="b"/>
              <a:pathLst>
                <a:path w="808371" h="146411">
                  <a:moveTo>
                    <a:pt x="73206" y="0"/>
                  </a:moveTo>
                  <a:lnTo>
                    <a:pt x="735165" y="0"/>
                  </a:lnTo>
                  <a:cubicBezTo>
                    <a:pt x="754581" y="0"/>
                    <a:pt x="773201" y="7713"/>
                    <a:pt x="786929" y="21441"/>
                  </a:cubicBezTo>
                  <a:cubicBezTo>
                    <a:pt x="800658" y="35170"/>
                    <a:pt x="808371" y="53790"/>
                    <a:pt x="808371" y="73206"/>
                  </a:cubicBezTo>
                  <a:lnTo>
                    <a:pt x="808371" y="73206"/>
                  </a:lnTo>
                  <a:cubicBezTo>
                    <a:pt x="808371" y="113636"/>
                    <a:pt x="775596" y="146411"/>
                    <a:pt x="735165" y="146411"/>
                  </a:cubicBezTo>
                  <a:lnTo>
                    <a:pt x="73206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6"/>
                  </a:cubicBezTo>
                  <a:lnTo>
                    <a:pt x="0" y="73206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6" y="0"/>
                  </a:cubicBezTo>
                  <a:close/>
                </a:path>
              </a:pathLst>
            </a:custGeom>
            <a:solidFill>
              <a:srgbClr val="F3CD7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038" y="0"/>
              <a:ext cx="789667" cy="146411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GB" sz="3600" b="1" i="0" u="none" strike="noStrike" dirty="0">
                  <a:solidFill>
                    <a:srgbClr val="000000"/>
                  </a:solidFill>
                  <a:effectLst/>
                  <a:latin typeface="Nunito" pitchFamily="2" charset="0"/>
                </a:rPr>
                <a:t> Pronunciation Practice </a:t>
              </a:r>
              <a:endParaRPr lang="en-US" sz="3600" dirty="0">
                <a:solidFill>
                  <a:srgbClr val="000000"/>
                </a:solidFill>
                <a:latin typeface="Nunito" pitchFamily="2" charset="0"/>
              </a:endParaRPr>
            </a:p>
          </p:txBody>
        </p:sp>
      </p:grp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EA2555E5-31A0-320A-158A-61C400BF6AA4}"/>
              </a:ext>
            </a:extLst>
          </p:cNvPr>
          <p:cNvSpPr txBox="1"/>
          <p:nvPr/>
        </p:nvSpPr>
        <p:spPr>
          <a:xfrm>
            <a:off x="63342" y="1004315"/>
            <a:ext cx="1242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GB" sz="3600" b="0" i="1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Tick the words a) or b) that you hear in the sentences</a:t>
            </a:r>
            <a:endParaRPr lang="en-GB" sz="3600" b="0" dirty="0">
              <a:effectLst/>
              <a:latin typeface="Nunito" pitchFamily="2" charset="0"/>
            </a:endParaRPr>
          </a:p>
          <a:p>
            <a:endParaRPr lang="en-GB" sz="3600" dirty="0">
              <a:latin typeface="Nunito" pitchFamily="2" charset="0"/>
            </a:endParaRPr>
          </a:p>
          <a:p>
            <a:br>
              <a:rPr lang="en-GB" sz="3600" dirty="0">
                <a:latin typeface="Nunito" pitchFamily="2" charset="0"/>
              </a:rPr>
            </a:br>
            <a:endParaRPr lang="en-GB" sz="3600" dirty="0">
              <a:latin typeface="Nunito" pitchFamily="2" charset="0"/>
            </a:endParaRPr>
          </a:p>
        </p:txBody>
      </p:sp>
      <p:sp>
        <p:nvSpPr>
          <p:cNvPr id="41" name="Đồ họa 37" descr="Checkmark with solid fill">
            <a:extLst>
              <a:ext uri="{FF2B5EF4-FFF2-40B4-BE49-F238E27FC236}">
                <a16:creationId xmlns:a16="http://schemas.microsoft.com/office/drawing/2014/main" id="{E4179ADD-8D56-CAA6-B57D-41AE467CF172}"/>
              </a:ext>
            </a:extLst>
          </p:cNvPr>
          <p:cNvSpPr/>
          <p:nvPr/>
        </p:nvSpPr>
        <p:spPr>
          <a:xfrm>
            <a:off x="8919472" y="1768681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3" name="Đồ họa 37" descr="Checkmark with solid fill">
            <a:extLst>
              <a:ext uri="{FF2B5EF4-FFF2-40B4-BE49-F238E27FC236}">
                <a16:creationId xmlns:a16="http://schemas.microsoft.com/office/drawing/2014/main" id="{D070A06C-E65E-4AF5-E7CB-EF6DFCA35F90}"/>
              </a:ext>
            </a:extLst>
          </p:cNvPr>
          <p:cNvSpPr/>
          <p:nvPr/>
        </p:nvSpPr>
        <p:spPr>
          <a:xfrm>
            <a:off x="15681284" y="3042359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Đồ họa 37" descr="Checkmark with solid fill">
            <a:extLst>
              <a:ext uri="{FF2B5EF4-FFF2-40B4-BE49-F238E27FC236}">
                <a16:creationId xmlns:a16="http://schemas.microsoft.com/office/drawing/2014/main" id="{64646325-6D4F-A15F-03E3-A2B0BB74448D}"/>
              </a:ext>
            </a:extLst>
          </p:cNvPr>
          <p:cNvSpPr/>
          <p:nvPr/>
        </p:nvSpPr>
        <p:spPr>
          <a:xfrm>
            <a:off x="8919472" y="4473919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5" name="Đồ họa 37" descr="Checkmark with solid fill">
            <a:extLst>
              <a:ext uri="{FF2B5EF4-FFF2-40B4-BE49-F238E27FC236}">
                <a16:creationId xmlns:a16="http://schemas.microsoft.com/office/drawing/2014/main" id="{2F2FFA3B-D40D-C3FA-638C-981B999C63B4}"/>
              </a:ext>
            </a:extLst>
          </p:cNvPr>
          <p:cNvSpPr/>
          <p:nvPr/>
        </p:nvSpPr>
        <p:spPr>
          <a:xfrm>
            <a:off x="8919472" y="5645312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Đồ họa 37" descr="Checkmark with solid fill">
            <a:extLst>
              <a:ext uri="{FF2B5EF4-FFF2-40B4-BE49-F238E27FC236}">
                <a16:creationId xmlns:a16="http://schemas.microsoft.com/office/drawing/2014/main" id="{F86A93DA-864C-0633-4637-97D9F6B462F5}"/>
              </a:ext>
            </a:extLst>
          </p:cNvPr>
          <p:cNvSpPr/>
          <p:nvPr/>
        </p:nvSpPr>
        <p:spPr>
          <a:xfrm>
            <a:off x="8919472" y="6987304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9849CE9-2778-8AC9-4DC5-A520D457A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662" y="4363912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Đồ họa 37" descr="Checkmark with solid fill">
            <a:extLst>
              <a:ext uri="{FF2B5EF4-FFF2-40B4-BE49-F238E27FC236}">
                <a16:creationId xmlns:a16="http://schemas.microsoft.com/office/drawing/2014/main" id="{E80B8F7D-9A1C-4B0F-B187-25FC3DA69971}"/>
              </a:ext>
            </a:extLst>
          </p:cNvPr>
          <p:cNvSpPr/>
          <p:nvPr/>
        </p:nvSpPr>
        <p:spPr>
          <a:xfrm>
            <a:off x="15574774" y="8286504"/>
            <a:ext cx="660082" cy="463629"/>
          </a:xfrm>
          <a:custGeom>
            <a:avLst/>
            <a:gdLst>
              <a:gd name="connsiteX0" fmla="*/ 602218 w 660082"/>
              <a:gd name="connsiteY0" fmla="*/ 0 h 463629"/>
              <a:gd name="connsiteX1" fmla="*/ 236458 w 660082"/>
              <a:gd name="connsiteY1" fmla="*/ 345757 h 463629"/>
              <a:gd name="connsiteX2" fmla="*/ 60722 w 660082"/>
              <a:gd name="connsiteY2" fmla="*/ 165735 h 463629"/>
              <a:gd name="connsiteX3" fmla="*/ 0 w 660082"/>
              <a:gd name="connsiteY3" fmla="*/ 223599 h 463629"/>
              <a:gd name="connsiteX4" fmla="*/ 233601 w 660082"/>
              <a:gd name="connsiteY4" fmla="*/ 463629 h 463629"/>
              <a:gd name="connsiteX5" fmla="*/ 295037 w 660082"/>
              <a:gd name="connsiteY5" fmla="*/ 406479 h 463629"/>
              <a:gd name="connsiteX6" fmla="*/ 660083 w 660082"/>
              <a:gd name="connsiteY6" fmla="*/ 60008 h 46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082" h="463629">
                <a:moveTo>
                  <a:pt x="602218" y="0"/>
                </a:moveTo>
                <a:lnTo>
                  <a:pt x="236458" y="345757"/>
                </a:lnTo>
                <a:lnTo>
                  <a:pt x="60722" y="165735"/>
                </a:lnTo>
                <a:lnTo>
                  <a:pt x="0" y="223599"/>
                </a:lnTo>
                <a:lnTo>
                  <a:pt x="233601" y="463629"/>
                </a:lnTo>
                <a:lnTo>
                  <a:pt x="295037" y="406479"/>
                </a:lnTo>
                <a:lnTo>
                  <a:pt x="660083" y="60008"/>
                </a:lnTo>
                <a:close/>
              </a:path>
            </a:pathLst>
          </a:custGeom>
          <a:solidFill>
            <a:srgbClr val="FF0000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7" name="ɪə eə practice listening">
            <a:hlinkClick r:id="" action="ppaction://media"/>
            <a:extLst>
              <a:ext uri="{FF2B5EF4-FFF2-40B4-BE49-F238E27FC236}">
                <a16:creationId xmlns:a16="http://schemas.microsoft.com/office/drawing/2014/main" id="{09DDD5A6-7DB1-7336-1D87-26FF53A4D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112491" y="2978231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51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46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1663">
            <a:off x="12973695" y="328258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7"/>
                </a:lnTo>
                <a:lnTo>
                  <a:pt x="0" y="9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2281957">
            <a:off x="11783856" y="-2408094"/>
            <a:ext cx="3968373" cy="3457246"/>
            <a:chOff x="0" y="0"/>
            <a:chExt cx="8945671" cy="7793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784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6508" y="9303111"/>
            <a:ext cx="4393461" cy="2459239"/>
          </a:xfrm>
          <a:custGeom>
            <a:avLst/>
            <a:gdLst/>
            <a:ahLst/>
            <a:cxnLst/>
            <a:rect l="l" t="t" r="r" b="b"/>
            <a:pathLst>
              <a:path w="4393461" h="2459239">
                <a:moveTo>
                  <a:pt x="0" y="0"/>
                </a:moveTo>
                <a:lnTo>
                  <a:pt x="4393461" y="0"/>
                </a:lnTo>
                <a:lnTo>
                  <a:pt x="4393461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8066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9107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-4036937">
            <a:off x="14301185" y="-2190842"/>
            <a:ext cx="5617864" cy="4894283"/>
            <a:chOff x="0" y="0"/>
            <a:chExt cx="8945671" cy="779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274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4900520" y="-23345"/>
            <a:ext cx="718692" cy="2682193"/>
          </a:xfrm>
          <a:prstGeom prst="line">
            <a:avLst/>
          </a:prstGeom>
          <a:ln w="66675" cap="rnd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681663">
            <a:off x="17386196" y="71959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6"/>
                </a:lnTo>
                <a:lnTo>
                  <a:pt x="0" y="905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681663">
            <a:off x="16133454" y="1351793"/>
            <a:ext cx="524951" cy="579257"/>
          </a:xfrm>
          <a:custGeom>
            <a:avLst/>
            <a:gdLst/>
            <a:ahLst/>
            <a:cxnLst/>
            <a:rect l="l" t="t" r="r" b="b"/>
            <a:pathLst>
              <a:path w="524951" h="579257">
                <a:moveTo>
                  <a:pt x="0" y="0"/>
                </a:moveTo>
                <a:lnTo>
                  <a:pt x="524951" y="0"/>
                </a:lnTo>
                <a:lnTo>
                  <a:pt x="524951" y="579257"/>
                </a:lnTo>
                <a:lnTo>
                  <a:pt x="0" y="5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18503" y="6427713"/>
            <a:ext cx="4676901" cy="3343984"/>
          </a:xfrm>
          <a:custGeom>
            <a:avLst/>
            <a:gdLst/>
            <a:ahLst/>
            <a:cxnLst/>
            <a:rect l="l" t="t" r="r" b="b"/>
            <a:pathLst>
              <a:path w="4676901" h="3343984">
                <a:moveTo>
                  <a:pt x="0" y="0"/>
                </a:moveTo>
                <a:lnTo>
                  <a:pt x="4676900" y="0"/>
                </a:lnTo>
                <a:lnTo>
                  <a:pt x="4676900" y="3343984"/>
                </a:lnTo>
                <a:lnTo>
                  <a:pt x="0" y="3343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778100">
            <a:off x="-1013840" y="326038"/>
            <a:ext cx="5796902" cy="980203"/>
          </a:xfrm>
          <a:custGeom>
            <a:avLst/>
            <a:gdLst/>
            <a:ahLst/>
            <a:cxnLst/>
            <a:rect l="l" t="t" r="r" b="b"/>
            <a:pathLst>
              <a:path w="5796902" h="980203">
                <a:moveTo>
                  <a:pt x="0" y="0"/>
                </a:moveTo>
                <a:lnTo>
                  <a:pt x="5796902" y="0"/>
                </a:lnTo>
                <a:lnTo>
                  <a:pt x="5796902" y="980204"/>
                </a:lnTo>
                <a:lnTo>
                  <a:pt x="0" y="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061434" y="4972489"/>
            <a:ext cx="1605558" cy="1535315"/>
          </a:xfrm>
          <a:custGeom>
            <a:avLst/>
            <a:gdLst/>
            <a:ahLst/>
            <a:cxnLst/>
            <a:rect l="l" t="t" r="r" b="b"/>
            <a:pathLst>
              <a:path w="1605558" h="1535315">
                <a:moveTo>
                  <a:pt x="0" y="0"/>
                </a:moveTo>
                <a:lnTo>
                  <a:pt x="1605558" y="0"/>
                </a:lnTo>
                <a:lnTo>
                  <a:pt x="1605558" y="1535315"/>
                </a:lnTo>
                <a:lnTo>
                  <a:pt x="0" y="15353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4900520" y="8797440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581400" y="4114072"/>
            <a:ext cx="11952220" cy="248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7500" b="1" dirty="0" err="1">
                <a:latin typeface="Nunito" pitchFamily="2" charset="0"/>
              </a:rPr>
              <a:t>B.Exercises</a:t>
            </a:r>
            <a:r>
              <a:rPr lang="en-US" sz="7500" b="1" dirty="0">
                <a:latin typeface="Nunito" pitchFamily="2" charset="0"/>
              </a:rPr>
              <a:t>: </a:t>
            </a:r>
            <a:r>
              <a:rPr lang="en-GB" sz="8000" b="1" dirty="0">
                <a:latin typeface="Nunito" pitchFamily="2" charset="0"/>
                <a:cs typeface="Times New Roman" panose="02020603050405020304" pitchFamily="18" charset="0"/>
              </a:rPr>
              <a:t>/</a:t>
            </a:r>
            <a:r>
              <a:rPr lang="en-GB" sz="8000" b="1" dirty="0" err="1">
                <a:latin typeface="Nunito" pitchFamily="2" charset="0"/>
              </a:rPr>
              <a:t>ɪə</a:t>
            </a:r>
            <a:r>
              <a:rPr lang="en-GB" sz="8000" b="1" dirty="0">
                <a:latin typeface="Nunito" pitchFamily="2" charset="0"/>
                <a:cs typeface="Times New Roman" panose="02020603050405020304" pitchFamily="18" charset="0"/>
              </a:rPr>
              <a:t>/ and /</a:t>
            </a:r>
            <a:r>
              <a:rPr lang="en-GB" sz="8000" b="1" dirty="0" err="1">
                <a:latin typeface="Nunito" pitchFamily="2" charset="0"/>
              </a:rPr>
              <a:t>eə</a:t>
            </a:r>
            <a:r>
              <a:rPr lang="en-GB" sz="8000" b="1" dirty="0">
                <a:latin typeface="Nunito" pitchFamily="2" charset="0"/>
              </a:rPr>
              <a:t>/</a:t>
            </a:r>
            <a:endParaRPr lang="en-GB" sz="8000" b="1" dirty="0">
              <a:latin typeface="Nunito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9799"/>
              </a:lnSpc>
            </a:pPr>
            <a:endParaRPr lang="en-US" sz="7500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52984"/>
      </p:ext>
    </p:extLst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5529" y="827654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3600">
              <a:latin typeface="Nunito" pitchFamily="2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196687" y="-3313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3600">
              <a:latin typeface="Nunito" pitchFamily="2" charset="0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6567079" y="8713642"/>
            <a:ext cx="570616" cy="1855663"/>
          </a:xfrm>
          <a:custGeom>
            <a:avLst/>
            <a:gdLst/>
            <a:ahLst/>
            <a:cxnLst/>
            <a:rect l="l" t="t" r="r" b="b"/>
            <a:pathLst>
              <a:path w="570616" h="1855663">
                <a:moveTo>
                  <a:pt x="0" y="0"/>
                </a:moveTo>
                <a:lnTo>
                  <a:pt x="570616" y="0"/>
                </a:lnTo>
                <a:lnTo>
                  <a:pt x="570616" y="1855663"/>
                </a:lnTo>
                <a:lnTo>
                  <a:pt x="0" y="1855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05"/>
            </a:stretch>
          </a:blipFill>
        </p:spPr>
        <p:txBody>
          <a:bodyPr/>
          <a:lstStyle/>
          <a:p>
            <a:endParaRPr lang="en-GB" sz="3600">
              <a:latin typeface="Nunito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105563" y="9791700"/>
            <a:ext cx="1743950" cy="1756727"/>
          </a:xfrm>
          <a:custGeom>
            <a:avLst/>
            <a:gdLst/>
            <a:ahLst/>
            <a:cxnLst/>
            <a:rect l="l" t="t" r="r" b="b"/>
            <a:pathLst>
              <a:path w="1743950" h="1756727">
                <a:moveTo>
                  <a:pt x="0" y="0"/>
                </a:moveTo>
                <a:lnTo>
                  <a:pt x="1743950" y="0"/>
                </a:lnTo>
                <a:lnTo>
                  <a:pt x="1743950" y="1756727"/>
                </a:lnTo>
                <a:lnTo>
                  <a:pt x="0" y="1756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9"/>
            </a:stretch>
          </a:blipFill>
        </p:spPr>
        <p:txBody>
          <a:bodyPr/>
          <a:lstStyle/>
          <a:p>
            <a:endParaRPr lang="en-GB" sz="3600">
              <a:latin typeface="Nunito" pitchFamily="2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170836" y="102124"/>
            <a:ext cx="7895614" cy="784575"/>
            <a:chOff x="-74774" y="0"/>
            <a:chExt cx="1633447" cy="162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8673" cy="146411"/>
            </a:xfrm>
            <a:custGeom>
              <a:avLst/>
              <a:gdLst/>
              <a:ahLst/>
              <a:cxnLst/>
              <a:rect l="l" t="t" r="r" b="b"/>
              <a:pathLst>
                <a:path w="1558673" h="146411">
                  <a:moveTo>
                    <a:pt x="73205" y="0"/>
                  </a:moveTo>
                  <a:lnTo>
                    <a:pt x="1485468" y="0"/>
                  </a:lnTo>
                  <a:cubicBezTo>
                    <a:pt x="1504883" y="0"/>
                    <a:pt x="1523503" y="7713"/>
                    <a:pt x="1537232" y="21441"/>
                  </a:cubicBezTo>
                  <a:cubicBezTo>
                    <a:pt x="1550960" y="35170"/>
                    <a:pt x="1558673" y="53790"/>
                    <a:pt x="1558673" y="73205"/>
                  </a:cubicBezTo>
                  <a:lnTo>
                    <a:pt x="1558673" y="73205"/>
                  </a:lnTo>
                  <a:cubicBezTo>
                    <a:pt x="1558673" y="92621"/>
                    <a:pt x="1550960" y="111241"/>
                    <a:pt x="1537232" y="124970"/>
                  </a:cubicBezTo>
                  <a:cubicBezTo>
                    <a:pt x="1523503" y="138698"/>
                    <a:pt x="1504883" y="146411"/>
                    <a:pt x="1485468" y="146411"/>
                  </a:cubicBezTo>
                  <a:lnTo>
                    <a:pt x="73205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5"/>
                  </a:cubicBezTo>
                  <a:lnTo>
                    <a:pt x="0" y="73205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5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 sz="3600">
                <a:latin typeface="Nunito" pitchFamily="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74774" y="15902"/>
              <a:ext cx="1558673" cy="146411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GB" sz="3600" b="1" i="0" u="none" strike="noStrike" dirty="0">
                  <a:solidFill>
                    <a:srgbClr val="000000"/>
                  </a:solidFill>
                  <a:effectLst/>
                  <a:latin typeface="Nunito" pitchFamily="2" charset="0"/>
                </a:rPr>
                <a:t>Exercises</a:t>
              </a:r>
              <a:endParaRPr lang="en-US" sz="3600" dirty="0">
                <a:solidFill>
                  <a:srgbClr val="000000"/>
                </a:solidFill>
                <a:latin typeface="Nunito" pitchFamily="2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05343" y="-106961"/>
            <a:ext cx="574964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3600" dirty="0">
                <a:solidFill>
                  <a:srgbClr val="003D60"/>
                </a:solidFill>
                <a:latin typeface="Nunito" pitchFamily="2" charset="0"/>
              </a:rPr>
              <a:t>exercises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F3618F5-0861-A2B0-139E-81E3FED10811}"/>
              </a:ext>
            </a:extLst>
          </p:cNvPr>
          <p:cNvSpPr txBox="1"/>
          <p:nvPr/>
        </p:nvSpPr>
        <p:spPr>
          <a:xfrm>
            <a:off x="-1" y="882466"/>
            <a:ext cx="12705343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rtl="0">
              <a:spcBef>
                <a:spcPts val="480"/>
              </a:spcBef>
              <a:spcAft>
                <a:spcPts val="480"/>
              </a:spcAft>
            </a:pPr>
            <a:r>
              <a:rPr lang="en-GB" sz="3600" b="1" i="1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Read this note and find </a:t>
            </a:r>
          </a:p>
          <a:p>
            <a:pPr indent="457200" rtl="0">
              <a:spcBef>
                <a:spcPts val="480"/>
              </a:spcBef>
              <a:spcAft>
                <a:spcPts val="480"/>
              </a:spcAft>
            </a:pPr>
            <a:r>
              <a:rPr lang="en-GB" sz="3600" b="1" i="1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four /</a:t>
            </a:r>
            <a:r>
              <a:rPr lang="en-GB" sz="3600" b="1" i="1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ɪə</a:t>
            </a:r>
            <a:r>
              <a:rPr lang="en-GB" sz="3600" b="1" i="1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 words and four /</a:t>
            </a:r>
            <a:r>
              <a:rPr lang="en-GB" sz="3600" b="1" i="1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eə</a:t>
            </a:r>
            <a:r>
              <a:rPr lang="en-GB" sz="3600" b="1" i="1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 words. </a:t>
            </a:r>
            <a:endParaRPr lang="en-GB" sz="3600" b="1" dirty="0">
              <a:effectLst/>
              <a:latin typeface="Nunito" pitchFamily="2" charset="0"/>
            </a:endParaRPr>
          </a:p>
          <a:p>
            <a:br>
              <a:rPr lang="en-GB" sz="3600" b="1" dirty="0">
                <a:latin typeface="Nunito" pitchFamily="2" charset="0"/>
              </a:rPr>
            </a:br>
            <a:endParaRPr lang="en-GB" sz="3600" b="1" dirty="0">
              <a:latin typeface="Nunito" pitchFamily="2" charset="0"/>
            </a:endParaRPr>
          </a:p>
        </p:txBody>
      </p:sp>
      <p:graphicFrame>
        <p:nvGraphicFramePr>
          <p:cNvPr id="17" name="Bảng 16">
            <a:extLst>
              <a:ext uri="{FF2B5EF4-FFF2-40B4-BE49-F238E27FC236}">
                <a16:creationId xmlns:a16="http://schemas.microsoft.com/office/drawing/2014/main" id="{2AB49E3E-9B4D-B26C-0C76-D9E42BD65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39371"/>
              </p:ext>
            </p:extLst>
          </p:nvPr>
        </p:nvGraphicFramePr>
        <p:xfrm>
          <a:off x="762000" y="2376113"/>
          <a:ext cx="14617183" cy="3463714"/>
        </p:xfrm>
        <a:graphic>
          <a:graphicData uri="http://schemas.openxmlformats.org/drawingml/2006/table">
            <a:tbl>
              <a:tblPr/>
              <a:tblGrid>
                <a:gridCol w="14617183">
                  <a:extLst>
                    <a:ext uri="{9D8B030D-6E8A-4147-A177-3AD203B41FA5}">
                      <a16:colId xmlns:a16="http://schemas.microsoft.com/office/drawing/2014/main" val="599381387"/>
                    </a:ext>
                  </a:extLst>
                </a:gridCol>
              </a:tblGrid>
              <a:tr h="3463714">
                <a:tc>
                  <a:txBody>
                    <a:bodyPr/>
                    <a:lstStyle/>
                    <a:p>
                      <a:pPr rtl="0" fontAlgn="t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GB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Dear Mary,</a:t>
                      </a:r>
                      <a:endParaRPr lang="en-GB" sz="36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GB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I’m really pleased you can come to the theatre with us tonight. We've got seats upstairs, near the front. See you there!</a:t>
                      </a:r>
                      <a:endParaRPr lang="en-GB" sz="3600" dirty="0">
                        <a:effectLst/>
                        <a:latin typeface="Nunito" pitchFamily="2" charset="0"/>
                      </a:endParaRPr>
                    </a:p>
                    <a:p>
                      <a:pPr rtl="0" fontAlgn="t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GB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Sarah</a:t>
                      </a:r>
                      <a:endParaRPr lang="en-GB" sz="3600" dirty="0">
                        <a:effectLst/>
                        <a:latin typeface="Nunito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033109"/>
                  </a:ext>
                </a:extLst>
              </a:tr>
            </a:tbl>
          </a:graphicData>
        </a:graphic>
      </p:graphicFrame>
      <p:sp>
        <p:nvSpPr>
          <p:cNvPr id="18" name="Rectangle 2">
            <a:extLst>
              <a:ext uri="{FF2B5EF4-FFF2-40B4-BE49-F238E27FC236}">
                <a16:creationId xmlns:a16="http://schemas.microsoft.com/office/drawing/2014/main" id="{84E876B8-242B-0684-C7FC-BBF7DD97C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308202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3600">
              <a:latin typeface="Nunito" pitchFamily="2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C3FD85EA-9B5B-777B-B8FC-DA11DF44741F}"/>
              </a:ext>
            </a:extLst>
          </p:cNvPr>
          <p:cNvSpPr txBox="1"/>
          <p:nvPr/>
        </p:nvSpPr>
        <p:spPr>
          <a:xfrm>
            <a:off x="787400" y="6348730"/>
            <a:ext cx="14159983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ɪə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     1 ……</a:t>
            </a:r>
            <a:r>
              <a:rPr lang="en-GB" sz="3600" b="1" i="1" u="none" strike="noStrike" dirty="0">
                <a:solidFill>
                  <a:srgbClr val="FF0000"/>
                </a:solidFill>
                <a:effectLst/>
                <a:latin typeface="Nunito" pitchFamily="2" charset="0"/>
              </a:rPr>
              <a:t>Dear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……. 2 ……………… 3 ……………… 4 ………………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eə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/    1 ……</a:t>
            </a:r>
            <a:r>
              <a:rPr lang="en-GB" sz="3600" b="1" i="1" u="none" strike="noStrike" dirty="0">
                <a:solidFill>
                  <a:srgbClr val="FF0000"/>
                </a:solidFill>
                <a:effectLst/>
                <a:latin typeface="Nunito" pitchFamily="2" charset="0"/>
              </a:rPr>
              <a:t>Mary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……. 2 ……………… 3 ……………… 4 ………………</a:t>
            </a:r>
            <a:endParaRPr lang="en-GB" sz="3600" b="0" dirty="0">
              <a:effectLst/>
              <a:latin typeface="Nunito" pitchFamily="2" charset="0"/>
            </a:endParaRPr>
          </a:p>
          <a:p>
            <a:br>
              <a:rPr lang="en-GB" sz="3600" dirty="0">
                <a:latin typeface="Nunito" pitchFamily="2" charset="0"/>
              </a:rPr>
            </a:br>
            <a:endParaRPr lang="en-GB" sz="3600" dirty="0">
              <a:latin typeface="Nunito" pitchFamily="2" charset="0"/>
            </a:endParaRPr>
          </a:p>
        </p:txBody>
      </p:sp>
      <p:pic>
        <p:nvPicPr>
          <p:cNvPr id="20" name="ɪə eə exercises">
            <a:hlinkClick r:id="" action="ppaction://media"/>
            <a:extLst>
              <a:ext uri="{FF2B5EF4-FFF2-40B4-BE49-F238E27FC236}">
                <a16:creationId xmlns:a16="http://schemas.microsoft.com/office/drawing/2014/main" id="{BD20F69B-C98C-2039-4622-479DE3B50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662619" y="3773411"/>
            <a:ext cx="1117600" cy="1117600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2BCE7B4-F6E6-AAAD-486B-34CE65704D34}"/>
              </a:ext>
            </a:extLst>
          </p:cNvPr>
          <p:cNvSpPr txBox="1"/>
          <p:nvPr/>
        </p:nvSpPr>
        <p:spPr>
          <a:xfrm>
            <a:off x="5631805" y="6235272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theatre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FADA9BF2-6310-F43B-7929-EFB931BF5203}"/>
              </a:ext>
            </a:extLst>
          </p:cNvPr>
          <p:cNvSpPr txBox="1"/>
          <p:nvPr/>
        </p:nvSpPr>
        <p:spPr>
          <a:xfrm>
            <a:off x="7724778" y="6268968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pleased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07ECC60-59DB-E8B7-43A5-3FD1BF2E11D0}"/>
              </a:ext>
            </a:extLst>
          </p:cNvPr>
          <p:cNvSpPr txBox="1"/>
          <p:nvPr/>
        </p:nvSpPr>
        <p:spPr>
          <a:xfrm>
            <a:off x="10400298" y="6193706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near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A0995038-43CB-73A7-C8D7-65B9BC39A217}"/>
              </a:ext>
            </a:extLst>
          </p:cNvPr>
          <p:cNvSpPr txBox="1"/>
          <p:nvPr/>
        </p:nvSpPr>
        <p:spPr>
          <a:xfrm>
            <a:off x="5631805" y="6961365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there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2B0C965-58FD-2B08-3BFF-F5E676AB5AA4}"/>
              </a:ext>
            </a:extLst>
          </p:cNvPr>
          <p:cNvSpPr txBox="1"/>
          <p:nvPr/>
        </p:nvSpPr>
        <p:spPr>
          <a:xfrm>
            <a:off x="7724778" y="6961364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upstairs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FBC677C-632D-C47A-B663-8A1113B9E6FE}"/>
              </a:ext>
            </a:extLst>
          </p:cNvPr>
          <p:cNvSpPr txBox="1"/>
          <p:nvPr/>
        </p:nvSpPr>
        <p:spPr>
          <a:xfrm>
            <a:off x="10400298" y="6931101"/>
            <a:ext cx="223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Sarah</a:t>
            </a:r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115AF2CC-C5BE-2C07-813A-D22A7A91C54D}"/>
              </a:ext>
            </a:extLst>
          </p:cNvPr>
          <p:cNvSpPr txBox="1"/>
          <p:nvPr/>
        </p:nvSpPr>
        <p:spPr>
          <a:xfrm>
            <a:off x="741942" y="8342719"/>
            <a:ext cx="1196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Listen to check your answers. Check with the Key. Then listen and repeat. </a:t>
            </a:r>
            <a:endParaRPr lang="en-GB" sz="40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041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31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1663">
            <a:off x="12973695" y="328258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7"/>
                </a:lnTo>
                <a:lnTo>
                  <a:pt x="0" y="9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2281957">
            <a:off x="11783856" y="-2408094"/>
            <a:ext cx="3968373" cy="3457246"/>
            <a:chOff x="0" y="0"/>
            <a:chExt cx="8945671" cy="7793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7843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6508" y="9303111"/>
            <a:ext cx="4393461" cy="2459239"/>
          </a:xfrm>
          <a:custGeom>
            <a:avLst/>
            <a:gdLst/>
            <a:ahLst/>
            <a:cxnLst/>
            <a:rect l="l" t="t" r="r" b="b"/>
            <a:pathLst>
              <a:path w="4393461" h="2459239">
                <a:moveTo>
                  <a:pt x="0" y="0"/>
                </a:moveTo>
                <a:lnTo>
                  <a:pt x="4393461" y="0"/>
                </a:lnTo>
                <a:lnTo>
                  <a:pt x="4393461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8066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91079" y="9048319"/>
            <a:ext cx="3919645" cy="3569680"/>
          </a:xfrm>
          <a:custGeom>
            <a:avLst/>
            <a:gdLst/>
            <a:ahLst/>
            <a:cxnLst/>
            <a:rect l="l" t="t" r="r" b="b"/>
            <a:pathLst>
              <a:path w="3919645" h="3569680">
                <a:moveTo>
                  <a:pt x="0" y="0"/>
                </a:moveTo>
                <a:lnTo>
                  <a:pt x="3919645" y="0"/>
                </a:lnTo>
                <a:lnTo>
                  <a:pt x="3919645" y="3569680"/>
                </a:lnTo>
                <a:lnTo>
                  <a:pt x="0" y="356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 rot="-4036937">
            <a:off x="14301185" y="-2190842"/>
            <a:ext cx="5617864" cy="4894283"/>
            <a:chOff x="0" y="0"/>
            <a:chExt cx="8945671" cy="779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45753" cy="7793482"/>
            </a:xfrm>
            <a:custGeom>
              <a:avLst/>
              <a:gdLst/>
              <a:ahLst/>
              <a:cxnLst/>
              <a:rect l="l" t="t" r="r" b="b"/>
              <a:pathLst>
                <a:path w="8945753" h="7793482">
                  <a:moveTo>
                    <a:pt x="6709283" y="0"/>
                  </a:moveTo>
                  <a:lnTo>
                    <a:pt x="2236470" y="0"/>
                  </a:lnTo>
                  <a:lnTo>
                    <a:pt x="0" y="3896741"/>
                  </a:lnTo>
                  <a:lnTo>
                    <a:pt x="2236470" y="7793482"/>
                  </a:lnTo>
                  <a:lnTo>
                    <a:pt x="6709283" y="7793482"/>
                  </a:lnTo>
                  <a:lnTo>
                    <a:pt x="8945753" y="3896741"/>
                  </a:lnTo>
                  <a:lnTo>
                    <a:pt x="6709283" y="0"/>
                  </a:lnTo>
                  <a:close/>
                  <a:moveTo>
                    <a:pt x="6587617" y="7582408"/>
                  </a:moveTo>
                  <a:lnTo>
                    <a:pt x="2358136" y="7582408"/>
                  </a:lnTo>
                  <a:lnTo>
                    <a:pt x="243332" y="3896741"/>
                  </a:lnTo>
                  <a:lnTo>
                    <a:pt x="2358136" y="211074"/>
                  </a:lnTo>
                  <a:lnTo>
                    <a:pt x="6587617" y="211074"/>
                  </a:lnTo>
                  <a:lnTo>
                    <a:pt x="8702294" y="3896741"/>
                  </a:lnTo>
                  <a:lnTo>
                    <a:pt x="6587617" y="7582408"/>
                  </a:lnTo>
                  <a:close/>
                </a:path>
              </a:pathLst>
            </a:custGeom>
            <a:solidFill>
              <a:srgbClr val="1D4E89">
                <a:alpha val="8274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4900520" y="-23345"/>
            <a:ext cx="718692" cy="2682193"/>
          </a:xfrm>
          <a:prstGeom prst="line">
            <a:avLst/>
          </a:prstGeom>
          <a:ln w="66675" cap="rnd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681663">
            <a:off x="17386196" y="71959"/>
            <a:ext cx="820652" cy="905547"/>
          </a:xfrm>
          <a:custGeom>
            <a:avLst/>
            <a:gdLst/>
            <a:ahLst/>
            <a:cxnLst/>
            <a:rect l="l" t="t" r="r" b="b"/>
            <a:pathLst>
              <a:path w="820652" h="905547">
                <a:moveTo>
                  <a:pt x="0" y="0"/>
                </a:moveTo>
                <a:lnTo>
                  <a:pt x="820652" y="0"/>
                </a:lnTo>
                <a:lnTo>
                  <a:pt x="820652" y="905546"/>
                </a:lnTo>
                <a:lnTo>
                  <a:pt x="0" y="905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681663">
            <a:off x="16133454" y="1351793"/>
            <a:ext cx="524951" cy="579257"/>
          </a:xfrm>
          <a:custGeom>
            <a:avLst/>
            <a:gdLst/>
            <a:ahLst/>
            <a:cxnLst/>
            <a:rect l="l" t="t" r="r" b="b"/>
            <a:pathLst>
              <a:path w="524951" h="579257">
                <a:moveTo>
                  <a:pt x="0" y="0"/>
                </a:moveTo>
                <a:lnTo>
                  <a:pt x="524951" y="0"/>
                </a:lnTo>
                <a:lnTo>
                  <a:pt x="524951" y="579257"/>
                </a:lnTo>
                <a:lnTo>
                  <a:pt x="0" y="5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18503" y="6427713"/>
            <a:ext cx="4676901" cy="3343984"/>
          </a:xfrm>
          <a:custGeom>
            <a:avLst/>
            <a:gdLst/>
            <a:ahLst/>
            <a:cxnLst/>
            <a:rect l="l" t="t" r="r" b="b"/>
            <a:pathLst>
              <a:path w="4676901" h="3343984">
                <a:moveTo>
                  <a:pt x="0" y="0"/>
                </a:moveTo>
                <a:lnTo>
                  <a:pt x="4676900" y="0"/>
                </a:lnTo>
                <a:lnTo>
                  <a:pt x="4676900" y="3343984"/>
                </a:lnTo>
                <a:lnTo>
                  <a:pt x="0" y="3343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778100">
            <a:off x="-1013840" y="326038"/>
            <a:ext cx="5796902" cy="980203"/>
          </a:xfrm>
          <a:custGeom>
            <a:avLst/>
            <a:gdLst/>
            <a:ahLst/>
            <a:cxnLst/>
            <a:rect l="l" t="t" r="r" b="b"/>
            <a:pathLst>
              <a:path w="5796902" h="980203">
                <a:moveTo>
                  <a:pt x="0" y="0"/>
                </a:moveTo>
                <a:lnTo>
                  <a:pt x="5796902" y="0"/>
                </a:lnTo>
                <a:lnTo>
                  <a:pt x="5796902" y="980204"/>
                </a:lnTo>
                <a:lnTo>
                  <a:pt x="0" y="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061434" y="4972489"/>
            <a:ext cx="1605558" cy="1535315"/>
          </a:xfrm>
          <a:custGeom>
            <a:avLst/>
            <a:gdLst/>
            <a:ahLst/>
            <a:cxnLst/>
            <a:rect l="l" t="t" r="r" b="b"/>
            <a:pathLst>
              <a:path w="1605558" h="1535315">
                <a:moveTo>
                  <a:pt x="0" y="0"/>
                </a:moveTo>
                <a:lnTo>
                  <a:pt x="1605558" y="0"/>
                </a:lnTo>
                <a:lnTo>
                  <a:pt x="1605558" y="1535315"/>
                </a:lnTo>
                <a:lnTo>
                  <a:pt x="0" y="15353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4900520" y="8797440"/>
            <a:ext cx="3144191" cy="1489560"/>
          </a:xfrm>
          <a:custGeom>
            <a:avLst/>
            <a:gdLst/>
            <a:ahLst/>
            <a:cxnLst/>
            <a:rect l="l" t="t" r="r" b="b"/>
            <a:pathLst>
              <a:path w="3144191" h="1489560">
                <a:moveTo>
                  <a:pt x="0" y="0"/>
                </a:moveTo>
                <a:lnTo>
                  <a:pt x="3144191" y="0"/>
                </a:lnTo>
                <a:lnTo>
                  <a:pt x="3144191" y="1489560"/>
                </a:lnTo>
                <a:lnTo>
                  <a:pt x="0" y="148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581400" y="4114072"/>
            <a:ext cx="11952220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8000" b="1" dirty="0">
                <a:latin typeface="Nunito" pitchFamily="2" charset="0"/>
              </a:rPr>
              <a:t>C.</a:t>
            </a:r>
            <a:r>
              <a:rPr lang="en-GB" sz="8000" b="1" dirty="0">
                <a:latin typeface="Nunito" pitchFamily="2" charset="0"/>
              </a:rPr>
              <a:t>Speaking: Saying days and dates in English </a:t>
            </a:r>
            <a:endParaRPr lang="en-US" sz="8000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59075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9329" y="751454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20487" y="-407569"/>
            <a:ext cx="8931864" cy="2345534"/>
          </a:xfrm>
          <a:custGeom>
            <a:avLst/>
            <a:gdLst/>
            <a:ahLst/>
            <a:cxnLst/>
            <a:rect l="l" t="t" r="r" b="b"/>
            <a:pathLst>
              <a:path w="8931864" h="2345534">
                <a:moveTo>
                  <a:pt x="0" y="0"/>
                </a:moveTo>
                <a:lnTo>
                  <a:pt x="8931864" y="0"/>
                </a:lnTo>
                <a:lnTo>
                  <a:pt x="8931864" y="2345534"/>
                </a:lnTo>
                <a:lnTo>
                  <a:pt x="0" y="2345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5215214" y="8479975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537199" y="9301132"/>
            <a:ext cx="6771463" cy="1781101"/>
          </a:xfrm>
          <a:custGeom>
            <a:avLst/>
            <a:gdLst/>
            <a:ahLst/>
            <a:cxnLst/>
            <a:rect l="l" t="t" r="r" b="b"/>
            <a:pathLst>
              <a:path w="6771463" h="1781101">
                <a:moveTo>
                  <a:pt x="0" y="0"/>
                </a:moveTo>
                <a:lnTo>
                  <a:pt x="6771463" y="0"/>
                </a:lnTo>
                <a:lnTo>
                  <a:pt x="6771463" y="1781101"/>
                </a:lnTo>
                <a:lnTo>
                  <a:pt x="0" y="1781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2629143" y="-183161"/>
            <a:ext cx="574964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</a:pPr>
            <a:r>
              <a:rPr lang="en-US" sz="3500" dirty="0">
                <a:solidFill>
                  <a:srgbClr val="003D60"/>
                </a:solidFill>
                <a:latin typeface="Nunito Bold Italics"/>
              </a:rPr>
              <a:t>Day and Dates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161752"/>
            <a:ext cx="7631645" cy="715317"/>
            <a:chOff x="-1112377" y="-164567"/>
            <a:chExt cx="1578837" cy="147985"/>
          </a:xfrm>
        </p:grpSpPr>
        <p:sp>
          <p:nvSpPr>
            <p:cNvPr id="12" name="Freeform 12"/>
            <p:cNvSpPr/>
            <p:nvPr/>
          </p:nvSpPr>
          <p:spPr>
            <a:xfrm>
              <a:off x="-1092213" y="-164567"/>
              <a:ext cx="1558673" cy="146411"/>
            </a:xfrm>
            <a:custGeom>
              <a:avLst/>
              <a:gdLst/>
              <a:ahLst/>
              <a:cxnLst/>
              <a:rect l="l" t="t" r="r" b="b"/>
              <a:pathLst>
                <a:path w="1558673" h="146411">
                  <a:moveTo>
                    <a:pt x="73205" y="0"/>
                  </a:moveTo>
                  <a:lnTo>
                    <a:pt x="1485468" y="0"/>
                  </a:lnTo>
                  <a:cubicBezTo>
                    <a:pt x="1504883" y="0"/>
                    <a:pt x="1523503" y="7713"/>
                    <a:pt x="1537232" y="21441"/>
                  </a:cubicBezTo>
                  <a:cubicBezTo>
                    <a:pt x="1550960" y="35170"/>
                    <a:pt x="1558673" y="53790"/>
                    <a:pt x="1558673" y="73205"/>
                  </a:cubicBezTo>
                  <a:lnTo>
                    <a:pt x="1558673" y="73205"/>
                  </a:lnTo>
                  <a:cubicBezTo>
                    <a:pt x="1558673" y="92621"/>
                    <a:pt x="1550960" y="111241"/>
                    <a:pt x="1537232" y="124970"/>
                  </a:cubicBezTo>
                  <a:cubicBezTo>
                    <a:pt x="1523503" y="138698"/>
                    <a:pt x="1504883" y="146411"/>
                    <a:pt x="1485468" y="146411"/>
                  </a:cubicBezTo>
                  <a:lnTo>
                    <a:pt x="73205" y="146411"/>
                  </a:lnTo>
                  <a:cubicBezTo>
                    <a:pt x="53790" y="146411"/>
                    <a:pt x="35170" y="138698"/>
                    <a:pt x="21441" y="124970"/>
                  </a:cubicBezTo>
                  <a:cubicBezTo>
                    <a:pt x="7713" y="111241"/>
                    <a:pt x="0" y="92621"/>
                    <a:pt x="0" y="73205"/>
                  </a:cubicBezTo>
                  <a:lnTo>
                    <a:pt x="0" y="73205"/>
                  </a:lnTo>
                  <a:cubicBezTo>
                    <a:pt x="0" y="53790"/>
                    <a:pt x="7713" y="35170"/>
                    <a:pt x="21441" y="21441"/>
                  </a:cubicBezTo>
                  <a:cubicBezTo>
                    <a:pt x="35170" y="7713"/>
                    <a:pt x="53790" y="0"/>
                    <a:pt x="73205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12377" y="-163070"/>
              <a:ext cx="1558673" cy="146488"/>
            </a:xfrm>
            <a:prstGeom prst="rect">
              <a:avLst/>
            </a:prstGeom>
          </p:spPr>
          <p:txBody>
            <a:bodyPr lIns="50928" tIns="50928" rIns="50928" bIns="50928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Nunito Bold"/>
                </a:rPr>
                <a:t>Speaking</a:t>
              </a: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43E8753-7726-60DC-683C-1C6C274C31F5}"/>
              </a:ext>
            </a:extLst>
          </p:cNvPr>
          <p:cNvSpPr txBox="1"/>
          <p:nvPr/>
        </p:nvSpPr>
        <p:spPr>
          <a:xfrm>
            <a:off x="115556" y="1072709"/>
            <a:ext cx="10363200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400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Task 1. Match the date with the words</a:t>
            </a:r>
            <a:endParaRPr lang="en-GB" sz="4000" b="0" dirty="0">
              <a:effectLst/>
              <a:latin typeface="Nunito" pitchFamily="2" charset="0"/>
            </a:endParaRPr>
          </a:p>
          <a:p>
            <a:br>
              <a:rPr lang="en-GB" sz="4000" dirty="0">
                <a:latin typeface="Nunito" pitchFamily="2" charset="0"/>
              </a:rPr>
            </a:br>
            <a:endParaRPr lang="en-GB" sz="4000" dirty="0">
              <a:latin typeface="Nunito" pitchFamily="2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9B1B4A-9A47-EAF3-633B-2C62402497F0}"/>
              </a:ext>
            </a:extLst>
          </p:cNvPr>
          <p:cNvSpPr txBox="1"/>
          <p:nvPr/>
        </p:nvSpPr>
        <p:spPr>
          <a:xfrm>
            <a:off x="198008" y="2311983"/>
            <a:ext cx="8763000" cy="522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1st   second     13th    twentieth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2nd   twelfth    20th    thirty-first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3rd    fourth      21st     thirtieth 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4th    fifth         22nd   twenty-second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5th    first          30th    twenty-first</a:t>
            </a:r>
            <a:endParaRPr lang="en-GB" sz="3600" b="0" dirty="0">
              <a:effectLst/>
              <a:latin typeface="Nunito" pitchFamily="2" charset="0"/>
            </a:endParaRPr>
          </a:p>
          <a:p>
            <a:pPr rtl="0">
              <a:spcBef>
                <a:spcPts val="480"/>
              </a:spcBef>
              <a:spcAft>
                <a:spcPts val="480"/>
              </a:spcAft>
            </a:pPr>
            <a:r>
              <a:rPr lang="en-GB" sz="360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12th  third        31st     thirteenth</a:t>
            </a:r>
            <a:endParaRPr lang="en-GB" sz="3600" b="0" dirty="0">
              <a:effectLst/>
              <a:latin typeface="Nunito" pitchFamily="2" charset="0"/>
            </a:endParaRPr>
          </a:p>
          <a:p>
            <a:br>
              <a:rPr lang="en-GB" sz="3600" dirty="0">
                <a:latin typeface="Nunito" pitchFamily="2" charset="0"/>
              </a:rPr>
            </a:br>
            <a:endParaRPr lang="en-GB" sz="3600" dirty="0">
              <a:latin typeface="Nunito" pitchFamily="2" charset="0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EDC8E2FE-ED20-6264-49F6-9B49D238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6947065"/>
            <a:ext cx="3432175" cy="30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CD9FAAF-619A-A205-D267-12A1F9908468}"/>
              </a:ext>
            </a:extLst>
          </p:cNvPr>
          <p:cNvSpPr txBox="1"/>
          <p:nvPr/>
        </p:nvSpPr>
        <p:spPr>
          <a:xfrm>
            <a:off x="9014150" y="2654883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1st – first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2nd – second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3rd – third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4th- fourth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5th- fifth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12th - twelfth</a:t>
            </a:r>
          </a:p>
          <a:p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AB9A42AA-A346-F704-162B-6964E25A67D0}"/>
              </a:ext>
            </a:extLst>
          </p:cNvPr>
          <p:cNvSpPr txBox="1"/>
          <p:nvPr/>
        </p:nvSpPr>
        <p:spPr>
          <a:xfrm>
            <a:off x="12648692" y="2643559"/>
            <a:ext cx="5441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13th – thirteenth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20th- twentieth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21st – twenty-first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22nd – twenty-second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30th – thirtieth</a:t>
            </a:r>
          </a:p>
          <a:p>
            <a:r>
              <a:rPr lang="en-US" sz="3600" dirty="0">
                <a:solidFill>
                  <a:srgbClr val="FF0000"/>
                </a:solidFill>
                <a:latin typeface="Nunito" pitchFamily="2" charset="0"/>
              </a:rPr>
              <a:t>31st  - thirty-first</a:t>
            </a:r>
          </a:p>
          <a:p>
            <a:endParaRPr lang="en-GB" sz="3600" dirty="0">
              <a:solidFill>
                <a:srgbClr val="FF0000"/>
              </a:solidFill>
              <a:latin typeface="Nunito" pitchFamily="2" charset="0"/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665</Words>
  <Application>Microsoft Office PowerPoint</Application>
  <PresentationFormat>Tùy chỉnh</PresentationFormat>
  <Paragraphs>143</Paragraphs>
  <Slides>15</Slides>
  <Notes>2</Notes>
  <HiddenSlides>0</HiddenSlides>
  <MMClips>8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5" baseType="lpstr">
      <vt:lpstr>Nunito Sans Bold</vt:lpstr>
      <vt:lpstr>Times New Roman</vt:lpstr>
      <vt:lpstr>Poppins Medium</vt:lpstr>
      <vt:lpstr>Nunito Bold</vt:lpstr>
      <vt:lpstr>Calibri</vt:lpstr>
      <vt:lpstr>Arial</vt:lpstr>
      <vt:lpstr>Nunito Bold Italics</vt:lpstr>
      <vt:lpstr>Aptos</vt:lpstr>
      <vt:lpstr>Nunito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</dc:title>
  <cp:lastModifiedBy>Vu Viet Thien 20233656</cp:lastModifiedBy>
  <cp:revision>3</cp:revision>
  <dcterms:created xsi:type="dcterms:W3CDTF">2006-08-16T00:00:00Z</dcterms:created>
  <dcterms:modified xsi:type="dcterms:W3CDTF">2024-08-01T10:10:18Z</dcterms:modified>
  <dc:identifier>DAGHwN0PjUU</dc:identifier>
</cp:coreProperties>
</file>